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3"/>
  </p:notesMasterIdLst>
  <p:sldIdLst>
    <p:sldId id="463" r:id="rId2"/>
    <p:sldId id="496" r:id="rId3"/>
    <p:sldId id="564" r:id="rId4"/>
    <p:sldId id="498" r:id="rId5"/>
    <p:sldId id="555" r:id="rId6"/>
    <p:sldId id="500" r:id="rId7"/>
    <p:sldId id="501" r:id="rId8"/>
    <p:sldId id="502" r:id="rId9"/>
    <p:sldId id="565" r:id="rId10"/>
    <p:sldId id="258" r:id="rId11"/>
    <p:sldId id="504" r:id="rId12"/>
    <p:sldId id="505" r:id="rId13"/>
    <p:sldId id="556" r:id="rId14"/>
    <p:sldId id="507" r:id="rId15"/>
    <p:sldId id="503" r:id="rId16"/>
    <p:sldId id="509" r:id="rId17"/>
    <p:sldId id="508" r:id="rId18"/>
    <p:sldId id="510" r:id="rId19"/>
    <p:sldId id="512" r:id="rId20"/>
    <p:sldId id="511" r:id="rId21"/>
    <p:sldId id="568" r:id="rId22"/>
    <p:sldId id="513" r:id="rId23"/>
    <p:sldId id="515" r:id="rId24"/>
    <p:sldId id="516" r:id="rId25"/>
    <p:sldId id="514" r:id="rId26"/>
    <p:sldId id="517" r:id="rId27"/>
    <p:sldId id="518" r:id="rId28"/>
    <p:sldId id="557" r:id="rId29"/>
    <p:sldId id="558" r:id="rId30"/>
    <p:sldId id="519" r:id="rId31"/>
    <p:sldId id="523" r:id="rId32"/>
    <p:sldId id="559" r:id="rId33"/>
    <p:sldId id="560" r:id="rId34"/>
    <p:sldId id="561" r:id="rId35"/>
    <p:sldId id="522" r:id="rId36"/>
    <p:sldId id="528" r:id="rId37"/>
    <p:sldId id="527" r:id="rId38"/>
    <p:sldId id="530" r:id="rId39"/>
    <p:sldId id="531" r:id="rId40"/>
    <p:sldId id="566" r:id="rId41"/>
    <p:sldId id="529" r:id="rId42"/>
    <p:sldId id="532" r:id="rId43"/>
    <p:sldId id="534" r:id="rId44"/>
    <p:sldId id="536" r:id="rId45"/>
    <p:sldId id="537" r:id="rId46"/>
    <p:sldId id="538" r:id="rId47"/>
    <p:sldId id="533" r:id="rId48"/>
    <p:sldId id="540" r:id="rId49"/>
    <p:sldId id="567" r:id="rId50"/>
    <p:sldId id="542" r:id="rId51"/>
    <p:sldId id="543" r:id="rId52"/>
    <p:sldId id="562" r:id="rId53"/>
    <p:sldId id="544" r:id="rId54"/>
    <p:sldId id="545" r:id="rId55"/>
    <p:sldId id="548" r:id="rId56"/>
    <p:sldId id="553" r:id="rId57"/>
    <p:sldId id="563" r:id="rId58"/>
    <p:sldId id="547" r:id="rId59"/>
    <p:sldId id="569" r:id="rId60"/>
    <p:sldId id="570" r:id="rId61"/>
    <p:sldId id="55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81CF"/>
    <a:srgbClr val="FFC965"/>
    <a:srgbClr val="FF6541"/>
    <a:srgbClr val="FF8735"/>
    <a:srgbClr val="FF896F"/>
    <a:srgbClr val="FFA48C"/>
    <a:srgbClr val="FFA864"/>
    <a:srgbClr val="B69E77"/>
    <a:srgbClr val="DBBE92"/>
    <a:srgbClr val="FFD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29"/>
    <p:restoredTop sz="95288"/>
  </p:normalViewPr>
  <p:slideViewPr>
    <p:cSldViewPr snapToGrid="0" snapToObjects="1">
      <p:cViewPr varScale="1">
        <p:scale>
          <a:sx n="94" d="100"/>
          <a:sy n="94" d="100"/>
        </p:scale>
        <p:origin x="400" y="192"/>
      </p:cViewPr>
      <p:guideLst/>
    </p:cSldViewPr>
  </p:slideViewPr>
  <p:notesTextViewPr>
    <p:cViewPr>
      <p:scale>
        <a:sx n="45" d="100"/>
        <a:sy n="4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mena Ibarra" userId="f9eb2bae-962c-4ebe-ad4d-fe40fd35267d" providerId="ADAL" clId="{B1D9487E-50E5-DB45-92CD-C86D6480345C}"/>
    <pc:docChg chg="undo redo custSel addSld delSld modSld sldOrd modMainMaster">
      <pc:chgData name="Ximena Ibarra" userId="f9eb2bae-962c-4ebe-ad4d-fe40fd35267d" providerId="ADAL" clId="{B1D9487E-50E5-DB45-92CD-C86D6480345C}" dt="2018-12-09T00:37:21.967" v="4590" actId="255"/>
      <pc:docMkLst>
        <pc:docMk/>
      </pc:docMkLst>
      <pc:sldChg chg="delSp modSp add modAnim modNotesTx">
        <pc:chgData name="Ximena Ibarra" userId="f9eb2bae-962c-4ebe-ad4d-fe40fd35267d" providerId="ADAL" clId="{B1D9487E-50E5-DB45-92CD-C86D6480345C}" dt="2018-12-08T20:32:56.923" v="1146" actId="20577"/>
        <pc:sldMkLst>
          <pc:docMk/>
          <pc:sldMk cId="2651634433" sldId="258"/>
        </pc:sldMkLst>
        <pc:spChg chg="mod">
          <ac:chgData name="Ximena Ibarra" userId="f9eb2bae-962c-4ebe-ad4d-fe40fd35267d" providerId="ADAL" clId="{B1D9487E-50E5-DB45-92CD-C86D6480345C}" dt="2018-12-08T19:55:49.863" v="418" actId="14100"/>
          <ac:spMkLst>
            <pc:docMk/>
            <pc:sldMk cId="2651634433" sldId="258"/>
            <ac:spMk id="2" creationId="{49168DA8-FF5F-3848-B54B-A461A21AA9DF}"/>
          </ac:spMkLst>
        </pc:spChg>
        <pc:spChg chg="mod">
          <ac:chgData name="Ximena Ibarra" userId="f9eb2bae-962c-4ebe-ad4d-fe40fd35267d" providerId="ADAL" clId="{B1D9487E-50E5-DB45-92CD-C86D6480345C}" dt="2018-12-08T19:57:20.343" v="428" actId="114"/>
          <ac:spMkLst>
            <pc:docMk/>
            <pc:sldMk cId="2651634433" sldId="258"/>
            <ac:spMk id="3" creationId="{4F490DF3-6806-784C-81EF-D5DA20115EEB}"/>
          </ac:spMkLst>
        </pc:spChg>
        <pc:spChg chg="del">
          <ac:chgData name="Ximena Ibarra" userId="f9eb2bae-962c-4ebe-ad4d-fe40fd35267d" providerId="ADAL" clId="{B1D9487E-50E5-DB45-92CD-C86D6480345C}" dt="2018-12-08T19:57:15.437" v="427" actId="478"/>
          <ac:spMkLst>
            <pc:docMk/>
            <pc:sldMk cId="2651634433" sldId="258"/>
            <ac:spMk id="8" creationId="{83132CFA-3CBE-374C-A346-C7AD11D16488}"/>
          </ac:spMkLst>
        </pc:spChg>
      </pc:sldChg>
      <pc:sldChg chg="delSp modSp add modAnim">
        <pc:chgData name="Ximena Ibarra" userId="f9eb2bae-962c-4ebe-ad4d-fe40fd35267d" providerId="ADAL" clId="{B1D9487E-50E5-DB45-92CD-C86D6480345C}" dt="2018-12-09T00:36:32.301" v="4588" actId="948"/>
        <pc:sldMkLst>
          <pc:docMk/>
          <pc:sldMk cId="1257052507" sldId="496"/>
        </pc:sldMkLst>
        <pc:spChg chg="mod">
          <ac:chgData name="Ximena Ibarra" userId="f9eb2bae-962c-4ebe-ad4d-fe40fd35267d" providerId="ADAL" clId="{B1D9487E-50E5-DB45-92CD-C86D6480345C}" dt="2018-12-08T19:44:07.963" v="64" actId="20577"/>
          <ac:spMkLst>
            <pc:docMk/>
            <pc:sldMk cId="1257052507" sldId="496"/>
            <ac:spMk id="2" creationId="{49168DA8-FF5F-3848-B54B-A461A21AA9DF}"/>
          </ac:spMkLst>
        </pc:spChg>
        <pc:spChg chg="mod">
          <ac:chgData name="Ximena Ibarra" userId="f9eb2bae-962c-4ebe-ad4d-fe40fd35267d" providerId="ADAL" clId="{B1D9487E-50E5-DB45-92CD-C86D6480345C}" dt="2018-12-09T00:36:32.301" v="4588" actId="948"/>
          <ac:spMkLst>
            <pc:docMk/>
            <pc:sldMk cId="1257052507" sldId="496"/>
            <ac:spMk id="3" creationId="{4F490DF3-6806-784C-81EF-D5DA20115EEB}"/>
          </ac:spMkLst>
        </pc:spChg>
        <pc:spChg chg="del">
          <ac:chgData name="Ximena Ibarra" userId="f9eb2bae-962c-4ebe-ad4d-fe40fd35267d" providerId="ADAL" clId="{B1D9487E-50E5-DB45-92CD-C86D6480345C}" dt="2018-12-08T19:45:01.106" v="71" actId="478"/>
          <ac:spMkLst>
            <pc:docMk/>
            <pc:sldMk cId="1257052507" sldId="496"/>
            <ac:spMk id="8" creationId="{83132CFA-3CBE-374C-A346-C7AD11D16488}"/>
          </ac:spMkLst>
        </pc:spChg>
      </pc:sldChg>
      <pc:sldChg chg="addSp delSp modSp add modAnim">
        <pc:chgData name="Ximena Ibarra" userId="f9eb2bae-962c-4ebe-ad4d-fe40fd35267d" providerId="ADAL" clId="{B1D9487E-50E5-DB45-92CD-C86D6480345C}" dt="2018-12-08T20:30:53.752" v="1132" actId="255"/>
        <pc:sldMkLst>
          <pc:docMk/>
          <pc:sldMk cId="210941194" sldId="498"/>
        </pc:sldMkLst>
        <pc:spChg chg="mod">
          <ac:chgData name="Ximena Ibarra" userId="f9eb2bae-962c-4ebe-ad4d-fe40fd35267d" providerId="ADAL" clId="{B1D9487E-50E5-DB45-92CD-C86D6480345C}" dt="2018-12-08T19:45:44.467" v="79" actId="255"/>
          <ac:spMkLst>
            <pc:docMk/>
            <pc:sldMk cId="210941194" sldId="498"/>
            <ac:spMk id="3" creationId="{4F490DF3-6806-784C-81EF-D5DA20115EEB}"/>
          </ac:spMkLst>
        </pc:spChg>
        <pc:spChg chg="add del mod">
          <ac:chgData name="Ximena Ibarra" userId="f9eb2bae-962c-4ebe-ad4d-fe40fd35267d" providerId="ADAL" clId="{B1D9487E-50E5-DB45-92CD-C86D6480345C}" dt="2018-12-08T19:46:22.487" v="83" actId="478"/>
          <ac:spMkLst>
            <pc:docMk/>
            <pc:sldMk cId="210941194" sldId="498"/>
            <ac:spMk id="4" creationId="{5DBFA039-C855-D547-BF83-7A09926FF5F5}"/>
          </ac:spMkLst>
        </pc:spChg>
        <pc:spChg chg="add mod">
          <ac:chgData name="Ximena Ibarra" userId="f9eb2bae-962c-4ebe-ad4d-fe40fd35267d" providerId="ADAL" clId="{B1D9487E-50E5-DB45-92CD-C86D6480345C}" dt="2018-12-08T19:46:25.510" v="85" actId="20577"/>
          <ac:spMkLst>
            <pc:docMk/>
            <pc:sldMk cId="210941194" sldId="498"/>
            <ac:spMk id="7" creationId="{31520568-2BDB-F045-BB38-35A5B38D601B}"/>
          </ac:spMkLst>
        </pc:spChg>
      </pc:sldChg>
      <pc:sldChg chg="addSp delSp modSp add modAnim">
        <pc:chgData name="Ximena Ibarra" userId="f9eb2bae-962c-4ebe-ad4d-fe40fd35267d" providerId="ADAL" clId="{B1D9487E-50E5-DB45-92CD-C86D6480345C}" dt="2018-12-08T20:30:38.300" v="1129" actId="255"/>
        <pc:sldMkLst>
          <pc:docMk/>
          <pc:sldMk cId="3218594350" sldId="500"/>
        </pc:sldMkLst>
        <pc:spChg chg="mod">
          <ac:chgData name="Ximena Ibarra" userId="f9eb2bae-962c-4ebe-ad4d-fe40fd35267d" providerId="ADAL" clId="{B1D9487E-50E5-DB45-92CD-C86D6480345C}" dt="2018-12-08T19:48:58.701" v="125" actId="20577"/>
          <ac:spMkLst>
            <pc:docMk/>
            <pc:sldMk cId="3218594350" sldId="500"/>
            <ac:spMk id="2" creationId="{49168DA8-FF5F-3848-B54B-A461A21AA9DF}"/>
          </ac:spMkLst>
        </pc:spChg>
        <pc:spChg chg="mod">
          <ac:chgData name="Ximena Ibarra" userId="f9eb2bae-962c-4ebe-ad4d-fe40fd35267d" providerId="ADAL" clId="{B1D9487E-50E5-DB45-92CD-C86D6480345C}" dt="2018-12-08T19:49:41.014" v="136" actId="27636"/>
          <ac:spMkLst>
            <pc:docMk/>
            <pc:sldMk cId="3218594350" sldId="500"/>
            <ac:spMk id="3" creationId="{4F490DF3-6806-784C-81EF-D5DA20115EEB}"/>
          </ac:spMkLst>
        </pc:spChg>
        <pc:spChg chg="del">
          <ac:chgData name="Ximena Ibarra" userId="f9eb2bae-962c-4ebe-ad4d-fe40fd35267d" providerId="ADAL" clId="{B1D9487E-50E5-DB45-92CD-C86D6480345C}" dt="2018-12-08T19:50:19.196" v="155" actId="478"/>
          <ac:spMkLst>
            <pc:docMk/>
            <pc:sldMk cId="3218594350" sldId="500"/>
            <ac:spMk id="8" creationId="{83132CFA-3CBE-374C-A346-C7AD11D16488}"/>
          </ac:spMkLst>
        </pc:spChg>
        <pc:spChg chg="mod topLvl">
          <ac:chgData name="Ximena Ibarra" userId="f9eb2bae-962c-4ebe-ad4d-fe40fd35267d" providerId="ADAL" clId="{B1D9487E-50E5-DB45-92CD-C86D6480345C}" dt="2018-12-08T19:51:22.436" v="245" actId="1076"/>
          <ac:spMkLst>
            <pc:docMk/>
            <pc:sldMk cId="3218594350" sldId="500"/>
            <ac:spMk id="22" creationId="{52B0A3CB-DC54-9548-BD5F-FD089187733F}"/>
          </ac:spMkLst>
        </pc:spChg>
        <pc:spChg chg="mod topLvl">
          <ac:chgData name="Ximena Ibarra" userId="f9eb2bae-962c-4ebe-ad4d-fe40fd35267d" providerId="ADAL" clId="{B1D9487E-50E5-DB45-92CD-C86D6480345C}" dt="2018-12-08T19:50:59.367" v="235" actId="1038"/>
          <ac:spMkLst>
            <pc:docMk/>
            <pc:sldMk cId="3218594350" sldId="500"/>
            <ac:spMk id="23" creationId="{BBAE18F9-0887-2944-ABBE-3986561FA669}"/>
          </ac:spMkLst>
        </pc:spChg>
        <pc:grpChg chg="add mod">
          <ac:chgData name="Ximena Ibarra" userId="f9eb2bae-962c-4ebe-ad4d-fe40fd35267d" providerId="ADAL" clId="{B1D9487E-50E5-DB45-92CD-C86D6480345C}" dt="2018-12-08T19:49:46.768" v="152" actId="1035"/>
          <ac:grpSpMkLst>
            <pc:docMk/>
            <pc:sldMk cId="3218594350" sldId="500"/>
            <ac:grpSpMk id="7" creationId="{CF4474FC-53D9-C44C-BEFF-44875731BE24}"/>
          </ac:grpSpMkLst>
        </pc:grpChg>
        <pc:grpChg chg="add del mod">
          <ac:chgData name="Ximena Ibarra" userId="f9eb2bae-962c-4ebe-ad4d-fe40fd35267d" providerId="ADAL" clId="{B1D9487E-50E5-DB45-92CD-C86D6480345C}" dt="2018-12-08T19:50:26.769" v="157" actId="165"/>
          <ac:grpSpMkLst>
            <pc:docMk/>
            <pc:sldMk cId="3218594350" sldId="500"/>
            <ac:grpSpMk id="21" creationId="{542151A3-1704-7A49-9F9F-9650AD16BAEF}"/>
          </ac:grpSpMkLst>
        </pc:grpChg>
      </pc:sldChg>
      <pc:sldChg chg="addSp delSp modSp add delAnim modAnim">
        <pc:chgData name="Ximena Ibarra" userId="f9eb2bae-962c-4ebe-ad4d-fe40fd35267d" providerId="ADAL" clId="{B1D9487E-50E5-DB45-92CD-C86D6480345C}" dt="2018-12-08T20:30:31.805" v="1124" actId="255"/>
        <pc:sldMkLst>
          <pc:docMk/>
          <pc:sldMk cId="2811665568" sldId="501"/>
        </pc:sldMkLst>
        <pc:spChg chg="mod">
          <ac:chgData name="Ximena Ibarra" userId="f9eb2bae-962c-4ebe-ad4d-fe40fd35267d" providerId="ADAL" clId="{B1D9487E-50E5-DB45-92CD-C86D6480345C}" dt="2018-12-08T19:51:39.160" v="266" actId="20577"/>
          <ac:spMkLst>
            <pc:docMk/>
            <pc:sldMk cId="2811665568" sldId="501"/>
            <ac:spMk id="2" creationId="{49168DA8-FF5F-3848-B54B-A461A21AA9DF}"/>
          </ac:spMkLst>
        </pc:spChg>
        <pc:spChg chg="mod">
          <ac:chgData name="Ximena Ibarra" userId="f9eb2bae-962c-4ebe-ad4d-fe40fd35267d" providerId="ADAL" clId="{B1D9487E-50E5-DB45-92CD-C86D6480345C}" dt="2018-12-08T19:52:17.616" v="276" actId="1035"/>
          <ac:spMkLst>
            <pc:docMk/>
            <pc:sldMk cId="2811665568" sldId="501"/>
            <ac:spMk id="3" creationId="{4F490DF3-6806-784C-81EF-D5DA20115EEB}"/>
          </ac:spMkLst>
        </pc:spChg>
        <pc:spChg chg="add del mod">
          <ac:chgData name="Ximena Ibarra" userId="f9eb2bae-962c-4ebe-ad4d-fe40fd35267d" providerId="ADAL" clId="{B1D9487E-50E5-DB45-92CD-C86D6480345C}" dt="2018-12-08T19:52:22.119" v="277" actId="478"/>
          <ac:spMkLst>
            <pc:docMk/>
            <pc:sldMk cId="2811665568" sldId="501"/>
            <ac:spMk id="7" creationId="{BAB0ED5E-1CED-D448-AAFA-79B2617D95B5}"/>
          </ac:spMkLst>
        </pc:spChg>
        <pc:spChg chg="del mod">
          <ac:chgData name="Ximena Ibarra" userId="f9eb2bae-962c-4ebe-ad4d-fe40fd35267d" providerId="ADAL" clId="{B1D9487E-50E5-DB45-92CD-C86D6480345C}" dt="2018-12-08T19:53:28.421" v="313" actId="478"/>
          <ac:spMkLst>
            <pc:docMk/>
            <pc:sldMk cId="2811665568" sldId="501"/>
            <ac:spMk id="8" creationId="{83132CFA-3CBE-374C-A346-C7AD11D16488}"/>
          </ac:spMkLst>
        </pc:spChg>
        <pc:spChg chg="add del">
          <ac:chgData name="Ximena Ibarra" userId="f9eb2bae-962c-4ebe-ad4d-fe40fd35267d" providerId="ADAL" clId="{B1D9487E-50E5-DB45-92CD-C86D6480345C}" dt="2018-12-08T19:52:36.311" v="279" actId="255"/>
          <ac:spMkLst>
            <pc:docMk/>
            <pc:sldMk cId="2811665568" sldId="501"/>
            <ac:spMk id="9" creationId="{2188CC87-CF18-1146-99C4-EA8578AE11FE}"/>
          </ac:spMkLst>
        </pc:spChg>
        <pc:picChg chg="add mod">
          <ac:chgData name="Ximena Ibarra" userId="f9eb2bae-962c-4ebe-ad4d-fe40fd35267d" providerId="ADAL" clId="{B1D9487E-50E5-DB45-92CD-C86D6480345C}" dt="2018-12-08T19:53:10.371" v="311" actId="1036"/>
          <ac:picMkLst>
            <pc:docMk/>
            <pc:sldMk cId="2811665568" sldId="501"/>
            <ac:picMk id="10" creationId="{39E36C57-3556-F84D-95D7-8FC85C71563A}"/>
          </ac:picMkLst>
        </pc:picChg>
        <pc:picChg chg="add mod">
          <ac:chgData name="Ximena Ibarra" userId="f9eb2bae-962c-4ebe-ad4d-fe40fd35267d" providerId="ADAL" clId="{B1D9487E-50E5-DB45-92CD-C86D6480345C}" dt="2018-12-08T19:53:10.371" v="311" actId="1036"/>
          <ac:picMkLst>
            <pc:docMk/>
            <pc:sldMk cId="2811665568" sldId="501"/>
            <ac:picMk id="11" creationId="{99E96B7D-91A8-2642-B99B-3A8AA829F26E}"/>
          </ac:picMkLst>
        </pc:picChg>
      </pc:sldChg>
      <pc:sldChg chg="addSp delSp modSp add delAnim">
        <pc:chgData name="Ximena Ibarra" userId="f9eb2bae-962c-4ebe-ad4d-fe40fd35267d" providerId="ADAL" clId="{B1D9487E-50E5-DB45-92CD-C86D6480345C}" dt="2018-12-08T19:55:09.620" v="371" actId="1076"/>
        <pc:sldMkLst>
          <pc:docMk/>
          <pc:sldMk cId="2378719027" sldId="502"/>
        </pc:sldMkLst>
        <pc:spChg chg="mod">
          <ac:chgData name="Ximena Ibarra" userId="f9eb2bae-962c-4ebe-ad4d-fe40fd35267d" providerId="ADAL" clId="{B1D9487E-50E5-DB45-92CD-C86D6480345C}" dt="2018-12-08T19:53:47.635" v="344" actId="20577"/>
          <ac:spMkLst>
            <pc:docMk/>
            <pc:sldMk cId="2378719027" sldId="502"/>
            <ac:spMk id="2" creationId="{49168DA8-FF5F-3848-B54B-A461A21AA9DF}"/>
          </ac:spMkLst>
        </pc:spChg>
        <pc:spChg chg="del">
          <ac:chgData name="Ximena Ibarra" userId="f9eb2bae-962c-4ebe-ad4d-fe40fd35267d" providerId="ADAL" clId="{B1D9487E-50E5-DB45-92CD-C86D6480345C}" dt="2018-12-08T19:53:58.500" v="347" actId="478"/>
          <ac:spMkLst>
            <pc:docMk/>
            <pc:sldMk cId="2378719027" sldId="502"/>
            <ac:spMk id="3" creationId="{4F490DF3-6806-784C-81EF-D5DA20115EEB}"/>
          </ac:spMkLst>
        </pc:spChg>
        <pc:spChg chg="del">
          <ac:chgData name="Ximena Ibarra" userId="f9eb2bae-962c-4ebe-ad4d-fe40fd35267d" providerId="ADAL" clId="{B1D9487E-50E5-DB45-92CD-C86D6480345C}" dt="2018-12-08T19:53:56.704" v="346" actId="478"/>
          <ac:spMkLst>
            <pc:docMk/>
            <pc:sldMk cId="2378719027" sldId="502"/>
            <ac:spMk id="8" creationId="{83132CFA-3CBE-374C-A346-C7AD11D16488}"/>
          </ac:spMkLst>
        </pc:spChg>
        <pc:grpChg chg="add mod">
          <ac:chgData name="Ximena Ibarra" userId="f9eb2bae-962c-4ebe-ad4d-fe40fd35267d" providerId="ADAL" clId="{B1D9487E-50E5-DB45-92CD-C86D6480345C}" dt="2018-12-08T19:55:09.620" v="371" actId="1076"/>
          <ac:grpSpMkLst>
            <pc:docMk/>
            <pc:sldMk cId="2378719027" sldId="502"/>
            <ac:grpSpMk id="4" creationId="{E56A20A5-D72A-AE48-B7C5-C5D4883D91A9}"/>
          </ac:grpSpMkLst>
        </pc:grpChg>
        <pc:grpChg chg="add mod">
          <ac:chgData name="Ximena Ibarra" userId="f9eb2bae-962c-4ebe-ad4d-fe40fd35267d" providerId="ADAL" clId="{B1D9487E-50E5-DB45-92CD-C86D6480345C}" dt="2018-12-08T19:54:52.729" v="362" actId="164"/>
          <ac:grpSpMkLst>
            <pc:docMk/>
            <pc:sldMk cId="2378719027" sldId="502"/>
            <ac:grpSpMk id="7" creationId="{5A6F0F7C-E727-0042-90B3-11A702D52680}"/>
          </ac:grpSpMkLst>
        </pc:grpChg>
        <pc:grpChg chg="add mod">
          <ac:chgData name="Ximena Ibarra" userId="f9eb2bae-962c-4ebe-ad4d-fe40fd35267d" providerId="ADAL" clId="{B1D9487E-50E5-DB45-92CD-C86D6480345C}" dt="2018-12-08T19:54:52.729" v="362" actId="164"/>
          <ac:grpSpMkLst>
            <pc:docMk/>
            <pc:sldMk cId="2378719027" sldId="502"/>
            <ac:grpSpMk id="11" creationId="{E1BBB7C1-033E-8442-A34C-9678A71A0EAE}"/>
          </ac:grpSpMkLst>
        </pc:grpChg>
        <pc:grpChg chg="add mod">
          <ac:chgData name="Ximena Ibarra" userId="f9eb2bae-962c-4ebe-ad4d-fe40fd35267d" providerId="ADAL" clId="{B1D9487E-50E5-DB45-92CD-C86D6480345C}" dt="2018-12-08T19:54:52.729" v="362" actId="164"/>
          <ac:grpSpMkLst>
            <pc:docMk/>
            <pc:sldMk cId="2378719027" sldId="502"/>
            <ac:grpSpMk id="19" creationId="{7E5BB703-FC1F-6B4F-AB48-21C40665EB58}"/>
          </ac:grpSpMkLst>
        </pc:grpChg>
        <pc:grpChg chg="add mod">
          <ac:chgData name="Ximena Ibarra" userId="f9eb2bae-962c-4ebe-ad4d-fe40fd35267d" providerId="ADAL" clId="{B1D9487E-50E5-DB45-92CD-C86D6480345C}" dt="2018-12-08T19:54:52.729" v="362" actId="164"/>
          <ac:grpSpMkLst>
            <pc:docMk/>
            <pc:sldMk cId="2378719027" sldId="502"/>
            <ac:grpSpMk id="22" creationId="{126ABD68-5A06-384E-9428-47B2EC1A99C1}"/>
          </ac:grpSpMkLst>
        </pc:grpChg>
      </pc:sldChg>
      <pc:sldChg chg="delSp modSp add modAnim">
        <pc:chgData name="Ximena Ibarra" userId="f9eb2bae-962c-4ebe-ad4d-fe40fd35267d" providerId="ADAL" clId="{B1D9487E-50E5-DB45-92CD-C86D6480345C}" dt="2018-12-08T20:32:12.835" v="1143" actId="478"/>
        <pc:sldMkLst>
          <pc:docMk/>
          <pc:sldMk cId="4079887188" sldId="503"/>
        </pc:sldMkLst>
        <pc:spChg chg="mod">
          <ac:chgData name="Ximena Ibarra" userId="f9eb2bae-962c-4ebe-ad4d-fe40fd35267d" providerId="ADAL" clId="{B1D9487E-50E5-DB45-92CD-C86D6480345C}" dt="2018-12-08T20:30:04.376" v="1118" actId="20577"/>
          <ac:spMkLst>
            <pc:docMk/>
            <pc:sldMk cId="4079887188" sldId="503"/>
            <ac:spMk id="2" creationId="{49168DA8-FF5F-3848-B54B-A461A21AA9DF}"/>
          </ac:spMkLst>
        </pc:spChg>
        <pc:spChg chg="mod">
          <ac:chgData name="Ximena Ibarra" userId="f9eb2bae-962c-4ebe-ad4d-fe40fd35267d" providerId="ADAL" clId="{B1D9487E-50E5-DB45-92CD-C86D6480345C}" dt="2018-12-08T20:32:08.809" v="1142" actId="20577"/>
          <ac:spMkLst>
            <pc:docMk/>
            <pc:sldMk cId="4079887188" sldId="503"/>
            <ac:spMk id="3" creationId="{4F490DF3-6806-784C-81EF-D5DA20115EEB}"/>
          </ac:spMkLst>
        </pc:spChg>
        <pc:spChg chg="del">
          <ac:chgData name="Ximena Ibarra" userId="f9eb2bae-962c-4ebe-ad4d-fe40fd35267d" providerId="ADAL" clId="{B1D9487E-50E5-DB45-92CD-C86D6480345C}" dt="2018-12-08T20:32:12.835" v="1143" actId="478"/>
          <ac:spMkLst>
            <pc:docMk/>
            <pc:sldMk cId="4079887188" sldId="503"/>
            <ac:spMk id="8" creationId="{83132CFA-3CBE-374C-A346-C7AD11D16488}"/>
          </ac:spMkLst>
        </pc:spChg>
      </pc:sldChg>
      <pc:sldChg chg="addSp modSp add modAnim">
        <pc:chgData name="Ximena Ibarra" userId="f9eb2bae-962c-4ebe-ad4d-fe40fd35267d" providerId="ADAL" clId="{B1D9487E-50E5-DB45-92CD-C86D6480345C}" dt="2018-12-08T20:30:22.998" v="1122" actId="255"/>
        <pc:sldMkLst>
          <pc:docMk/>
          <pc:sldMk cId="2133556900" sldId="504"/>
        </pc:sldMkLst>
        <pc:spChg chg="mod">
          <ac:chgData name="Ximena Ibarra" userId="f9eb2bae-962c-4ebe-ad4d-fe40fd35267d" providerId="ADAL" clId="{B1D9487E-50E5-DB45-92CD-C86D6480345C}" dt="2018-12-08T19:57:45.928" v="432" actId="255"/>
          <ac:spMkLst>
            <pc:docMk/>
            <pc:sldMk cId="2133556900" sldId="504"/>
            <ac:spMk id="3" creationId="{4F490DF3-6806-784C-81EF-D5DA20115EEB}"/>
          </ac:spMkLst>
        </pc:spChg>
        <pc:spChg chg="add mod">
          <ac:chgData name="Ximena Ibarra" userId="f9eb2bae-962c-4ebe-ad4d-fe40fd35267d" providerId="ADAL" clId="{B1D9487E-50E5-DB45-92CD-C86D6480345C}" dt="2018-12-08T19:58:13.290" v="440" actId="1037"/>
          <ac:spMkLst>
            <pc:docMk/>
            <pc:sldMk cId="2133556900" sldId="504"/>
            <ac:spMk id="5" creationId="{8B7824B5-D2C7-EB4F-A280-8B19D40C8453}"/>
          </ac:spMkLst>
        </pc:spChg>
        <pc:spChg chg="add mod">
          <ac:chgData name="Ximena Ibarra" userId="f9eb2bae-962c-4ebe-ad4d-fe40fd35267d" providerId="ADAL" clId="{B1D9487E-50E5-DB45-92CD-C86D6480345C}" dt="2018-12-08T19:58:13.290" v="440" actId="1037"/>
          <ac:spMkLst>
            <pc:docMk/>
            <pc:sldMk cId="2133556900" sldId="504"/>
            <ac:spMk id="7" creationId="{E2A15EA4-8FF0-454D-A074-291DF27757E1}"/>
          </ac:spMkLst>
        </pc:spChg>
        <pc:spChg chg="add mod">
          <ac:chgData name="Ximena Ibarra" userId="f9eb2bae-962c-4ebe-ad4d-fe40fd35267d" providerId="ADAL" clId="{B1D9487E-50E5-DB45-92CD-C86D6480345C}" dt="2018-12-08T19:59:34.131" v="456" actId="1076"/>
          <ac:spMkLst>
            <pc:docMk/>
            <pc:sldMk cId="2133556900" sldId="504"/>
            <ac:spMk id="10" creationId="{F8687E0E-29BD-DB43-9FB2-2C32490BF812}"/>
          </ac:spMkLst>
        </pc:spChg>
        <pc:graphicFrameChg chg="add">
          <ac:chgData name="Ximena Ibarra" userId="f9eb2bae-962c-4ebe-ad4d-fe40fd35267d" providerId="ADAL" clId="{B1D9487E-50E5-DB45-92CD-C86D6480345C}" dt="2018-12-08T19:57:57.263" v="433" actId="255"/>
          <ac:graphicFrameMkLst>
            <pc:docMk/>
            <pc:sldMk cId="2133556900" sldId="504"/>
            <ac:graphicFrameMk id="8" creationId="{27EC95FD-CB9E-2444-A9D5-00C88D7C4551}"/>
          </ac:graphicFrameMkLst>
        </pc:graphicFrameChg>
        <pc:graphicFrameChg chg="add">
          <ac:chgData name="Ximena Ibarra" userId="f9eb2bae-962c-4ebe-ad4d-fe40fd35267d" providerId="ADAL" clId="{B1D9487E-50E5-DB45-92CD-C86D6480345C}" dt="2018-12-08T19:57:57.263" v="433" actId="255"/>
          <ac:graphicFrameMkLst>
            <pc:docMk/>
            <pc:sldMk cId="2133556900" sldId="504"/>
            <ac:graphicFrameMk id="9" creationId="{30EFA13D-9BDA-4E4C-A104-FC23BF7BEF6A}"/>
          </ac:graphicFrameMkLst>
        </pc:graphicFrameChg>
        <pc:cxnChg chg="add">
          <ac:chgData name="Ximena Ibarra" userId="f9eb2bae-962c-4ebe-ad4d-fe40fd35267d" providerId="ADAL" clId="{B1D9487E-50E5-DB45-92CD-C86D6480345C}" dt="2018-12-08T19:57:57.263" v="433" actId="255"/>
          <ac:cxnSpMkLst>
            <pc:docMk/>
            <pc:sldMk cId="2133556900" sldId="504"/>
            <ac:cxnSpMk id="11" creationId="{B8553F7A-F4B4-3248-9066-759F39691E06}"/>
          </ac:cxnSpMkLst>
        </pc:cxnChg>
        <pc:cxnChg chg="add">
          <ac:chgData name="Ximena Ibarra" userId="f9eb2bae-962c-4ebe-ad4d-fe40fd35267d" providerId="ADAL" clId="{B1D9487E-50E5-DB45-92CD-C86D6480345C}" dt="2018-12-08T19:57:57.263" v="433" actId="255"/>
          <ac:cxnSpMkLst>
            <pc:docMk/>
            <pc:sldMk cId="2133556900" sldId="504"/>
            <ac:cxnSpMk id="12" creationId="{6AD957CD-86FB-D448-B041-A047B3F0176C}"/>
          </ac:cxnSpMkLst>
        </pc:cxnChg>
        <pc:cxnChg chg="add mod">
          <ac:chgData name="Ximena Ibarra" userId="f9eb2bae-962c-4ebe-ad4d-fe40fd35267d" providerId="ADAL" clId="{B1D9487E-50E5-DB45-92CD-C86D6480345C}" dt="2018-12-08T20:01:04.714" v="458" actId="1076"/>
          <ac:cxnSpMkLst>
            <pc:docMk/>
            <pc:sldMk cId="2133556900" sldId="504"/>
            <ac:cxnSpMk id="13" creationId="{8650D273-EA69-3E4D-A656-B1BF86CFB3EC}"/>
          </ac:cxnSpMkLst>
        </pc:cxnChg>
        <pc:cxnChg chg="add">
          <ac:chgData name="Ximena Ibarra" userId="f9eb2bae-962c-4ebe-ad4d-fe40fd35267d" providerId="ADAL" clId="{B1D9487E-50E5-DB45-92CD-C86D6480345C}" dt="2018-12-08T19:57:57.263" v="433" actId="255"/>
          <ac:cxnSpMkLst>
            <pc:docMk/>
            <pc:sldMk cId="2133556900" sldId="504"/>
            <ac:cxnSpMk id="14" creationId="{7F30D734-CBDC-8943-ABAE-3007A476F540}"/>
          </ac:cxnSpMkLst>
        </pc:cxnChg>
        <pc:cxnChg chg="add mod">
          <ac:chgData name="Ximena Ibarra" userId="f9eb2bae-962c-4ebe-ad4d-fe40fd35267d" providerId="ADAL" clId="{B1D9487E-50E5-DB45-92CD-C86D6480345C}" dt="2018-12-08T20:01:10.095" v="464" actId="1038"/>
          <ac:cxnSpMkLst>
            <pc:docMk/>
            <pc:sldMk cId="2133556900" sldId="504"/>
            <ac:cxnSpMk id="15" creationId="{54D85939-2854-8248-8332-96D15DE89EF8}"/>
          </ac:cxnSpMkLst>
        </pc:cxnChg>
        <pc:cxnChg chg="add">
          <ac:chgData name="Ximena Ibarra" userId="f9eb2bae-962c-4ebe-ad4d-fe40fd35267d" providerId="ADAL" clId="{B1D9487E-50E5-DB45-92CD-C86D6480345C}" dt="2018-12-08T19:57:57.263" v="433" actId="255"/>
          <ac:cxnSpMkLst>
            <pc:docMk/>
            <pc:sldMk cId="2133556900" sldId="504"/>
            <ac:cxnSpMk id="16" creationId="{4AC658EA-8944-374D-B592-EC59A3004492}"/>
          </ac:cxnSpMkLst>
        </pc:cxnChg>
        <pc:cxnChg chg="add">
          <ac:chgData name="Ximena Ibarra" userId="f9eb2bae-962c-4ebe-ad4d-fe40fd35267d" providerId="ADAL" clId="{B1D9487E-50E5-DB45-92CD-C86D6480345C}" dt="2018-12-08T19:57:57.263" v="433" actId="255"/>
          <ac:cxnSpMkLst>
            <pc:docMk/>
            <pc:sldMk cId="2133556900" sldId="504"/>
            <ac:cxnSpMk id="17" creationId="{8E06B295-6A85-294C-8189-0631FC13D65E}"/>
          </ac:cxnSpMkLst>
        </pc:cxnChg>
        <pc:cxnChg chg="add">
          <ac:chgData name="Ximena Ibarra" userId="f9eb2bae-962c-4ebe-ad4d-fe40fd35267d" providerId="ADAL" clId="{B1D9487E-50E5-DB45-92CD-C86D6480345C}" dt="2018-12-08T19:57:57.263" v="433" actId="255"/>
          <ac:cxnSpMkLst>
            <pc:docMk/>
            <pc:sldMk cId="2133556900" sldId="504"/>
            <ac:cxnSpMk id="18" creationId="{22FEA391-4CE1-E342-8ACD-0E70E2510390}"/>
          </ac:cxnSpMkLst>
        </pc:cxnChg>
      </pc:sldChg>
      <pc:sldChg chg="addSp delSp modSp add del addAnim delAnim modAnim">
        <pc:chgData name="Ximena Ibarra" userId="f9eb2bae-962c-4ebe-ad4d-fe40fd35267d" providerId="ADAL" clId="{B1D9487E-50E5-DB45-92CD-C86D6480345C}" dt="2018-12-08T20:21:01.853" v="1004" actId="6549"/>
        <pc:sldMkLst>
          <pc:docMk/>
          <pc:sldMk cId="4289457973" sldId="505"/>
        </pc:sldMkLst>
        <pc:spChg chg="del">
          <ac:chgData name="Ximena Ibarra" userId="f9eb2bae-962c-4ebe-ad4d-fe40fd35267d" providerId="ADAL" clId="{B1D9487E-50E5-DB45-92CD-C86D6480345C}" dt="2018-12-08T20:02:14.435" v="468" actId="478"/>
          <ac:spMkLst>
            <pc:docMk/>
            <pc:sldMk cId="4289457973" sldId="505"/>
            <ac:spMk id="3" creationId="{4F490DF3-6806-784C-81EF-D5DA20115EEB}"/>
          </ac:spMkLst>
        </pc:spChg>
        <pc:spChg chg="del">
          <ac:chgData name="Ximena Ibarra" userId="f9eb2bae-962c-4ebe-ad4d-fe40fd35267d" providerId="ADAL" clId="{B1D9487E-50E5-DB45-92CD-C86D6480345C}" dt="2018-12-08T20:02:14.435" v="468" actId="478"/>
          <ac:spMkLst>
            <pc:docMk/>
            <pc:sldMk cId="4289457973" sldId="505"/>
            <ac:spMk id="5" creationId="{8B7824B5-D2C7-EB4F-A280-8B19D40C8453}"/>
          </ac:spMkLst>
        </pc:spChg>
        <pc:spChg chg="del">
          <ac:chgData name="Ximena Ibarra" userId="f9eb2bae-962c-4ebe-ad4d-fe40fd35267d" providerId="ADAL" clId="{B1D9487E-50E5-DB45-92CD-C86D6480345C}" dt="2018-12-08T20:02:14.435" v="468" actId="478"/>
          <ac:spMkLst>
            <pc:docMk/>
            <pc:sldMk cId="4289457973" sldId="505"/>
            <ac:spMk id="7" creationId="{E2A15EA4-8FF0-454D-A074-291DF27757E1}"/>
          </ac:spMkLst>
        </pc:spChg>
        <pc:spChg chg="del">
          <ac:chgData name="Ximena Ibarra" userId="f9eb2bae-962c-4ebe-ad4d-fe40fd35267d" providerId="ADAL" clId="{B1D9487E-50E5-DB45-92CD-C86D6480345C}" dt="2018-12-08T20:02:14.435" v="468" actId="478"/>
          <ac:spMkLst>
            <pc:docMk/>
            <pc:sldMk cId="4289457973" sldId="505"/>
            <ac:spMk id="10" creationId="{F8687E0E-29BD-DB43-9FB2-2C32490BF812}"/>
          </ac:spMkLst>
        </pc:spChg>
        <pc:spChg chg="add del mod">
          <ac:chgData name="Ximena Ibarra" userId="f9eb2bae-962c-4ebe-ad4d-fe40fd35267d" providerId="ADAL" clId="{B1D9487E-50E5-DB45-92CD-C86D6480345C}" dt="2018-12-08T20:02:17.092" v="469" actId="478"/>
          <ac:spMkLst>
            <pc:docMk/>
            <pc:sldMk cId="4289457973" sldId="505"/>
            <ac:spMk id="19" creationId="{79C85E1D-0BDA-EE42-9B5A-CDEB25C5CBFB}"/>
          </ac:spMkLst>
        </pc:spChg>
        <pc:spChg chg="add mod">
          <ac:chgData name="Ximena Ibarra" userId="f9eb2bae-962c-4ebe-ad4d-fe40fd35267d" providerId="ADAL" clId="{B1D9487E-50E5-DB45-92CD-C86D6480345C}" dt="2018-12-08T20:20:19.457" v="989" actId="1038"/>
          <ac:spMkLst>
            <pc:docMk/>
            <pc:sldMk cId="4289457973" sldId="505"/>
            <ac:spMk id="21" creationId="{3468F65D-AEDB-F54B-9B6E-5D5E98745B70}"/>
          </ac:spMkLst>
        </pc:spChg>
        <pc:spChg chg="add mod">
          <ac:chgData name="Ximena Ibarra" userId="f9eb2bae-962c-4ebe-ad4d-fe40fd35267d" providerId="ADAL" clId="{B1D9487E-50E5-DB45-92CD-C86D6480345C}" dt="2018-12-08T20:19:31.820" v="903" actId="1038"/>
          <ac:spMkLst>
            <pc:docMk/>
            <pc:sldMk cId="4289457973" sldId="505"/>
            <ac:spMk id="22" creationId="{8515A1B9-A36A-9248-A641-34A42DE30209}"/>
          </ac:spMkLst>
        </pc:spChg>
        <pc:spChg chg="add mod">
          <ac:chgData name="Ximena Ibarra" userId="f9eb2bae-962c-4ebe-ad4d-fe40fd35267d" providerId="ADAL" clId="{B1D9487E-50E5-DB45-92CD-C86D6480345C}" dt="2018-12-08T20:20:01.855" v="960" actId="1038"/>
          <ac:spMkLst>
            <pc:docMk/>
            <pc:sldMk cId="4289457973" sldId="505"/>
            <ac:spMk id="23" creationId="{C77E6AB9-FA43-FA41-BCEB-C688131D1F69}"/>
          </ac:spMkLst>
        </pc:spChg>
        <pc:spChg chg="add mod">
          <ac:chgData name="Ximena Ibarra" userId="f9eb2bae-962c-4ebe-ad4d-fe40fd35267d" providerId="ADAL" clId="{B1D9487E-50E5-DB45-92CD-C86D6480345C}" dt="2018-12-08T20:19:52.083" v="942" actId="1038"/>
          <ac:spMkLst>
            <pc:docMk/>
            <pc:sldMk cId="4289457973" sldId="505"/>
            <ac:spMk id="24" creationId="{E79002E3-3E3D-3045-8464-C2355B1D5D7F}"/>
          </ac:spMkLst>
        </pc:spChg>
        <pc:spChg chg="add mod">
          <ac:chgData name="Ximena Ibarra" userId="f9eb2bae-962c-4ebe-ad4d-fe40fd35267d" providerId="ADAL" clId="{B1D9487E-50E5-DB45-92CD-C86D6480345C}" dt="2018-12-08T20:20:12.183" v="987" actId="1036"/>
          <ac:spMkLst>
            <pc:docMk/>
            <pc:sldMk cId="4289457973" sldId="505"/>
            <ac:spMk id="25" creationId="{53F7831F-9BBE-1D41-9C2D-28A8DEF424AE}"/>
          </ac:spMkLst>
        </pc:spChg>
        <pc:spChg chg="mod topLvl">
          <ac:chgData name="Ximena Ibarra" userId="f9eb2bae-962c-4ebe-ad4d-fe40fd35267d" providerId="ADAL" clId="{B1D9487E-50E5-DB45-92CD-C86D6480345C}" dt="2018-12-08T20:06:12.727" v="625" actId="255"/>
          <ac:spMkLst>
            <pc:docMk/>
            <pc:sldMk cId="4289457973" sldId="505"/>
            <ac:spMk id="27" creationId="{2CB0C223-CE7F-7440-96DB-FCE513F649FB}"/>
          </ac:spMkLst>
        </pc:spChg>
        <pc:spChg chg="mod topLvl">
          <ac:chgData name="Ximena Ibarra" userId="f9eb2bae-962c-4ebe-ad4d-fe40fd35267d" providerId="ADAL" clId="{B1D9487E-50E5-DB45-92CD-C86D6480345C}" dt="2018-12-08T20:05:35.386" v="589" actId="1038"/>
          <ac:spMkLst>
            <pc:docMk/>
            <pc:sldMk cId="4289457973" sldId="505"/>
            <ac:spMk id="28" creationId="{1FE3834A-BB45-C948-B629-4A7F7699506C}"/>
          </ac:spMkLst>
        </pc:spChg>
        <pc:spChg chg="mod topLvl">
          <ac:chgData name="Ximena Ibarra" userId="f9eb2bae-962c-4ebe-ad4d-fe40fd35267d" providerId="ADAL" clId="{B1D9487E-50E5-DB45-92CD-C86D6480345C}" dt="2018-12-08T20:05:52.663" v="623" actId="1036"/>
          <ac:spMkLst>
            <pc:docMk/>
            <pc:sldMk cId="4289457973" sldId="505"/>
            <ac:spMk id="29" creationId="{BC271ED2-CEE1-4145-8E89-D8597DA38597}"/>
          </ac:spMkLst>
        </pc:spChg>
        <pc:spChg chg="add mod">
          <ac:chgData name="Ximena Ibarra" userId="f9eb2bae-962c-4ebe-ad4d-fe40fd35267d" providerId="ADAL" clId="{B1D9487E-50E5-DB45-92CD-C86D6480345C}" dt="2018-12-08T20:07:30.890" v="633" actId="1076"/>
          <ac:spMkLst>
            <pc:docMk/>
            <pc:sldMk cId="4289457973" sldId="505"/>
            <ac:spMk id="30" creationId="{BA4F3E15-6D6A-F048-85F1-E941C9BBD6B3}"/>
          </ac:spMkLst>
        </pc:spChg>
        <pc:spChg chg="add del">
          <ac:chgData name="Ximena Ibarra" userId="f9eb2bae-962c-4ebe-ad4d-fe40fd35267d" providerId="ADAL" clId="{B1D9487E-50E5-DB45-92CD-C86D6480345C}" dt="2018-12-08T20:04:04.509" v="491" actId="478"/>
          <ac:spMkLst>
            <pc:docMk/>
            <pc:sldMk cId="4289457973" sldId="505"/>
            <ac:spMk id="34" creationId="{084B932E-D0FE-B74E-9129-6F7230761743}"/>
          </ac:spMkLst>
        </pc:spChg>
        <pc:spChg chg="add del mod">
          <ac:chgData name="Ximena Ibarra" userId="f9eb2bae-962c-4ebe-ad4d-fe40fd35267d" providerId="ADAL" clId="{B1D9487E-50E5-DB45-92CD-C86D6480345C}" dt="2018-12-08T20:04:07.365" v="493" actId="478"/>
          <ac:spMkLst>
            <pc:docMk/>
            <pc:sldMk cId="4289457973" sldId="505"/>
            <ac:spMk id="36" creationId="{8DDAC181-44CF-554E-BA3E-E065D18F735E}"/>
          </ac:spMkLst>
        </pc:spChg>
        <pc:spChg chg="add del mod">
          <ac:chgData name="Ximena Ibarra" userId="f9eb2bae-962c-4ebe-ad4d-fe40fd35267d" providerId="ADAL" clId="{B1D9487E-50E5-DB45-92CD-C86D6480345C}" dt="2018-12-08T20:07:03.661" v="629" actId="767"/>
          <ac:spMkLst>
            <pc:docMk/>
            <pc:sldMk cId="4289457973" sldId="505"/>
            <ac:spMk id="37" creationId="{3832CB2F-E745-2941-881F-20936989A809}"/>
          </ac:spMkLst>
        </pc:spChg>
        <pc:grpChg chg="add del mod">
          <ac:chgData name="Ximena Ibarra" userId="f9eb2bae-962c-4ebe-ad4d-fe40fd35267d" providerId="ADAL" clId="{B1D9487E-50E5-DB45-92CD-C86D6480345C}" dt="2018-12-08T20:05:20.962" v="574" actId="165"/>
          <ac:grpSpMkLst>
            <pc:docMk/>
            <pc:sldMk cId="4289457973" sldId="505"/>
            <ac:grpSpMk id="26" creationId="{BF005A16-1975-5845-8533-8BB5A23C91B6}"/>
          </ac:grpSpMkLst>
        </pc:grpChg>
        <pc:graphicFrameChg chg="del">
          <ac:chgData name="Ximena Ibarra" userId="f9eb2bae-962c-4ebe-ad4d-fe40fd35267d" providerId="ADAL" clId="{B1D9487E-50E5-DB45-92CD-C86D6480345C}" dt="2018-12-08T20:02:14.435" v="468" actId="478"/>
          <ac:graphicFrameMkLst>
            <pc:docMk/>
            <pc:sldMk cId="4289457973" sldId="505"/>
            <ac:graphicFrameMk id="8" creationId="{27EC95FD-CB9E-2444-A9D5-00C88D7C4551}"/>
          </ac:graphicFrameMkLst>
        </pc:graphicFrameChg>
        <pc:graphicFrameChg chg="del">
          <ac:chgData name="Ximena Ibarra" userId="f9eb2bae-962c-4ebe-ad4d-fe40fd35267d" providerId="ADAL" clId="{B1D9487E-50E5-DB45-92CD-C86D6480345C}" dt="2018-12-08T20:02:14.435" v="468" actId="478"/>
          <ac:graphicFrameMkLst>
            <pc:docMk/>
            <pc:sldMk cId="4289457973" sldId="505"/>
            <ac:graphicFrameMk id="9" creationId="{30EFA13D-9BDA-4E4C-A104-FC23BF7BEF6A}"/>
          </ac:graphicFrameMkLst>
        </pc:graphicFrameChg>
        <pc:graphicFrameChg chg="add del mod modGraphic">
          <ac:chgData name="Ximena Ibarra" userId="f9eb2bae-962c-4ebe-ad4d-fe40fd35267d" providerId="ADAL" clId="{B1D9487E-50E5-DB45-92CD-C86D6480345C}" dt="2018-12-08T20:17:20.525" v="751" actId="478"/>
          <ac:graphicFrameMkLst>
            <pc:docMk/>
            <pc:sldMk cId="4289457973" sldId="505"/>
            <ac:graphicFrameMk id="20" creationId="{9B4A5E2E-F190-EC41-8B79-14FAF563C195}"/>
          </ac:graphicFrameMkLst>
        </pc:graphicFrameChg>
        <pc:graphicFrameChg chg="add del">
          <ac:chgData name="Ximena Ibarra" userId="f9eb2bae-962c-4ebe-ad4d-fe40fd35267d" providerId="ADAL" clId="{B1D9487E-50E5-DB45-92CD-C86D6480345C}" dt="2018-12-08T20:17:33.119" v="756" actId="6549"/>
          <ac:graphicFrameMkLst>
            <pc:docMk/>
            <pc:sldMk cId="4289457973" sldId="505"/>
            <ac:graphicFrameMk id="38" creationId="{F1F798B7-3B92-EF45-826C-DA577ADDD25F}"/>
          </ac:graphicFrameMkLst>
        </pc:graphicFrameChg>
        <pc:graphicFrameChg chg="add del mod">
          <ac:chgData name="Ximena Ibarra" userId="f9eb2bae-962c-4ebe-ad4d-fe40fd35267d" providerId="ADAL" clId="{B1D9487E-50E5-DB45-92CD-C86D6480345C}" dt="2018-12-08T20:18:43.682" v="841" actId="6549"/>
          <ac:graphicFrameMkLst>
            <pc:docMk/>
            <pc:sldMk cId="4289457973" sldId="505"/>
            <ac:graphicFrameMk id="48" creationId="{E5C2AD08-3AE5-AB46-B0F1-6E64517B121C}"/>
          </ac:graphicFrameMkLst>
        </pc:graphicFrameChg>
        <pc:graphicFrameChg chg="add mod modGraphic">
          <ac:chgData name="Ximena Ibarra" userId="f9eb2bae-962c-4ebe-ad4d-fe40fd35267d" providerId="ADAL" clId="{B1D9487E-50E5-DB45-92CD-C86D6480345C}" dt="2018-12-08T20:21:01.853" v="1004" actId="6549"/>
          <ac:graphicFrameMkLst>
            <pc:docMk/>
            <pc:sldMk cId="4289457973" sldId="505"/>
            <ac:graphicFrameMk id="58" creationId="{CB22F250-4D04-8F49-875E-4822E95B42B3}"/>
          </ac:graphicFrameMkLst>
        </pc:graphicFrameChg>
        <pc:cxnChg chg="del">
          <ac:chgData name="Ximena Ibarra" userId="f9eb2bae-962c-4ebe-ad4d-fe40fd35267d" providerId="ADAL" clId="{B1D9487E-50E5-DB45-92CD-C86D6480345C}" dt="2018-12-08T20:02:14.435" v="468" actId="478"/>
          <ac:cxnSpMkLst>
            <pc:docMk/>
            <pc:sldMk cId="4289457973" sldId="505"/>
            <ac:cxnSpMk id="11" creationId="{B8553F7A-F4B4-3248-9066-759F39691E06}"/>
          </ac:cxnSpMkLst>
        </pc:cxnChg>
        <pc:cxnChg chg="del">
          <ac:chgData name="Ximena Ibarra" userId="f9eb2bae-962c-4ebe-ad4d-fe40fd35267d" providerId="ADAL" clId="{B1D9487E-50E5-DB45-92CD-C86D6480345C}" dt="2018-12-08T20:02:14.435" v="468" actId="478"/>
          <ac:cxnSpMkLst>
            <pc:docMk/>
            <pc:sldMk cId="4289457973" sldId="505"/>
            <ac:cxnSpMk id="12" creationId="{6AD957CD-86FB-D448-B041-A047B3F0176C}"/>
          </ac:cxnSpMkLst>
        </pc:cxnChg>
        <pc:cxnChg chg="del">
          <ac:chgData name="Ximena Ibarra" userId="f9eb2bae-962c-4ebe-ad4d-fe40fd35267d" providerId="ADAL" clId="{B1D9487E-50E5-DB45-92CD-C86D6480345C}" dt="2018-12-08T20:02:14.435" v="468" actId="478"/>
          <ac:cxnSpMkLst>
            <pc:docMk/>
            <pc:sldMk cId="4289457973" sldId="505"/>
            <ac:cxnSpMk id="13" creationId="{8650D273-EA69-3E4D-A656-B1BF86CFB3EC}"/>
          </ac:cxnSpMkLst>
        </pc:cxnChg>
        <pc:cxnChg chg="del">
          <ac:chgData name="Ximena Ibarra" userId="f9eb2bae-962c-4ebe-ad4d-fe40fd35267d" providerId="ADAL" clId="{B1D9487E-50E5-DB45-92CD-C86D6480345C}" dt="2018-12-08T20:02:14.435" v="468" actId="478"/>
          <ac:cxnSpMkLst>
            <pc:docMk/>
            <pc:sldMk cId="4289457973" sldId="505"/>
            <ac:cxnSpMk id="14" creationId="{7F30D734-CBDC-8943-ABAE-3007A476F540}"/>
          </ac:cxnSpMkLst>
        </pc:cxnChg>
        <pc:cxnChg chg="del">
          <ac:chgData name="Ximena Ibarra" userId="f9eb2bae-962c-4ebe-ad4d-fe40fd35267d" providerId="ADAL" clId="{B1D9487E-50E5-DB45-92CD-C86D6480345C}" dt="2018-12-08T20:02:14.435" v="468" actId="478"/>
          <ac:cxnSpMkLst>
            <pc:docMk/>
            <pc:sldMk cId="4289457973" sldId="505"/>
            <ac:cxnSpMk id="15" creationId="{54D85939-2854-8248-8332-96D15DE89EF8}"/>
          </ac:cxnSpMkLst>
        </pc:cxnChg>
        <pc:cxnChg chg="del">
          <ac:chgData name="Ximena Ibarra" userId="f9eb2bae-962c-4ebe-ad4d-fe40fd35267d" providerId="ADAL" clId="{B1D9487E-50E5-DB45-92CD-C86D6480345C}" dt="2018-12-08T20:02:14.435" v="468" actId="478"/>
          <ac:cxnSpMkLst>
            <pc:docMk/>
            <pc:sldMk cId="4289457973" sldId="505"/>
            <ac:cxnSpMk id="16" creationId="{4AC658EA-8944-374D-B592-EC59A3004492}"/>
          </ac:cxnSpMkLst>
        </pc:cxnChg>
        <pc:cxnChg chg="del">
          <ac:chgData name="Ximena Ibarra" userId="f9eb2bae-962c-4ebe-ad4d-fe40fd35267d" providerId="ADAL" clId="{B1D9487E-50E5-DB45-92CD-C86D6480345C}" dt="2018-12-08T20:02:14.435" v="468" actId="478"/>
          <ac:cxnSpMkLst>
            <pc:docMk/>
            <pc:sldMk cId="4289457973" sldId="505"/>
            <ac:cxnSpMk id="17" creationId="{8E06B295-6A85-294C-8189-0631FC13D65E}"/>
          </ac:cxnSpMkLst>
        </pc:cxnChg>
        <pc:cxnChg chg="del">
          <ac:chgData name="Ximena Ibarra" userId="f9eb2bae-962c-4ebe-ad4d-fe40fd35267d" providerId="ADAL" clId="{B1D9487E-50E5-DB45-92CD-C86D6480345C}" dt="2018-12-08T20:02:14.435" v="468" actId="478"/>
          <ac:cxnSpMkLst>
            <pc:docMk/>
            <pc:sldMk cId="4289457973" sldId="505"/>
            <ac:cxnSpMk id="18" creationId="{22FEA391-4CE1-E342-8ACD-0E70E2510390}"/>
          </ac:cxnSpMkLst>
        </pc:cxnChg>
        <pc:cxnChg chg="add del mod">
          <ac:chgData name="Ximena Ibarra" userId="f9eb2bae-962c-4ebe-ad4d-fe40fd35267d" providerId="ADAL" clId="{B1D9487E-50E5-DB45-92CD-C86D6480345C}" dt="2018-12-08T20:19:10.129" v="844" actId="1076"/>
          <ac:cxnSpMkLst>
            <pc:docMk/>
            <pc:sldMk cId="4289457973" sldId="505"/>
            <ac:cxnSpMk id="31" creationId="{1E5CD1CB-D977-5D47-9786-5DFD24DAA5F9}"/>
          </ac:cxnSpMkLst>
        </pc:cxnChg>
        <pc:cxnChg chg="add del mod">
          <ac:chgData name="Ximena Ibarra" userId="f9eb2bae-962c-4ebe-ad4d-fe40fd35267d" providerId="ADAL" clId="{B1D9487E-50E5-DB45-92CD-C86D6480345C}" dt="2018-12-08T20:20:32.385" v="995" actId="1036"/>
          <ac:cxnSpMkLst>
            <pc:docMk/>
            <pc:sldMk cId="4289457973" sldId="505"/>
            <ac:cxnSpMk id="32" creationId="{6E2CF363-186B-4547-916A-28046E48262D}"/>
          </ac:cxnSpMkLst>
        </pc:cxnChg>
        <pc:cxnChg chg="add del mod">
          <ac:chgData name="Ximena Ibarra" userId="f9eb2bae-962c-4ebe-ad4d-fe40fd35267d" providerId="ADAL" clId="{B1D9487E-50E5-DB45-92CD-C86D6480345C}" dt="2018-12-08T20:20:53.912" v="1003" actId="1076"/>
          <ac:cxnSpMkLst>
            <pc:docMk/>
            <pc:sldMk cId="4289457973" sldId="505"/>
            <ac:cxnSpMk id="33" creationId="{FAF02596-5C09-5C4C-90A7-0B6ED23A5EB9}"/>
          </ac:cxnSpMkLst>
        </pc:cxnChg>
        <pc:cxnChg chg="add del">
          <ac:chgData name="Ximena Ibarra" userId="f9eb2bae-962c-4ebe-ad4d-fe40fd35267d" providerId="ADAL" clId="{B1D9487E-50E5-DB45-92CD-C86D6480345C}" dt="2018-12-08T20:17:33.119" v="756" actId="6549"/>
          <ac:cxnSpMkLst>
            <pc:docMk/>
            <pc:sldMk cId="4289457973" sldId="505"/>
            <ac:cxnSpMk id="39" creationId="{D7D8BF67-04E5-7D48-B20D-8FB244774DC9}"/>
          </ac:cxnSpMkLst>
        </pc:cxnChg>
        <pc:cxnChg chg="add del">
          <ac:chgData name="Ximena Ibarra" userId="f9eb2bae-962c-4ebe-ad4d-fe40fd35267d" providerId="ADAL" clId="{B1D9487E-50E5-DB45-92CD-C86D6480345C}" dt="2018-12-08T20:17:33.119" v="756" actId="6549"/>
          <ac:cxnSpMkLst>
            <pc:docMk/>
            <pc:sldMk cId="4289457973" sldId="505"/>
            <ac:cxnSpMk id="40" creationId="{14B63848-8DEA-104E-8A3C-9C951AC88642}"/>
          </ac:cxnSpMkLst>
        </pc:cxnChg>
        <pc:cxnChg chg="add del">
          <ac:chgData name="Ximena Ibarra" userId="f9eb2bae-962c-4ebe-ad4d-fe40fd35267d" providerId="ADAL" clId="{B1D9487E-50E5-DB45-92CD-C86D6480345C}" dt="2018-12-08T20:17:33.119" v="756" actId="6549"/>
          <ac:cxnSpMkLst>
            <pc:docMk/>
            <pc:sldMk cId="4289457973" sldId="505"/>
            <ac:cxnSpMk id="41" creationId="{EDE29FB8-C43F-A842-A0E8-4953CDC6CBA5}"/>
          </ac:cxnSpMkLst>
        </pc:cxnChg>
        <pc:cxnChg chg="add del">
          <ac:chgData name="Ximena Ibarra" userId="f9eb2bae-962c-4ebe-ad4d-fe40fd35267d" providerId="ADAL" clId="{B1D9487E-50E5-DB45-92CD-C86D6480345C}" dt="2018-12-08T20:17:33.119" v="756" actId="6549"/>
          <ac:cxnSpMkLst>
            <pc:docMk/>
            <pc:sldMk cId="4289457973" sldId="505"/>
            <ac:cxnSpMk id="42" creationId="{37C96BB8-F061-B44F-BCE8-70254036464B}"/>
          </ac:cxnSpMkLst>
        </pc:cxnChg>
        <pc:cxnChg chg="add del">
          <ac:chgData name="Ximena Ibarra" userId="f9eb2bae-962c-4ebe-ad4d-fe40fd35267d" providerId="ADAL" clId="{B1D9487E-50E5-DB45-92CD-C86D6480345C}" dt="2018-12-08T20:17:33.119" v="756" actId="6549"/>
          <ac:cxnSpMkLst>
            <pc:docMk/>
            <pc:sldMk cId="4289457973" sldId="505"/>
            <ac:cxnSpMk id="43" creationId="{1F53338B-344C-8A4C-83EF-E31BFF3C0090}"/>
          </ac:cxnSpMkLst>
        </pc:cxnChg>
        <pc:cxnChg chg="add del">
          <ac:chgData name="Ximena Ibarra" userId="f9eb2bae-962c-4ebe-ad4d-fe40fd35267d" providerId="ADAL" clId="{B1D9487E-50E5-DB45-92CD-C86D6480345C}" dt="2018-12-08T20:17:33.119" v="756" actId="6549"/>
          <ac:cxnSpMkLst>
            <pc:docMk/>
            <pc:sldMk cId="4289457973" sldId="505"/>
            <ac:cxnSpMk id="44" creationId="{95B2B0E1-D155-0E4D-A259-8CE6C10EDED6}"/>
          </ac:cxnSpMkLst>
        </pc:cxnChg>
        <pc:cxnChg chg="add del">
          <ac:chgData name="Ximena Ibarra" userId="f9eb2bae-962c-4ebe-ad4d-fe40fd35267d" providerId="ADAL" clId="{B1D9487E-50E5-DB45-92CD-C86D6480345C}" dt="2018-12-08T20:17:33.119" v="756" actId="6549"/>
          <ac:cxnSpMkLst>
            <pc:docMk/>
            <pc:sldMk cId="4289457973" sldId="505"/>
            <ac:cxnSpMk id="45" creationId="{BC46B69B-84D2-6E4A-8CA6-89C80BB4443A}"/>
          </ac:cxnSpMkLst>
        </pc:cxnChg>
        <pc:cxnChg chg="add del">
          <ac:chgData name="Ximena Ibarra" userId="f9eb2bae-962c-4ebe-ad4d-fe40fd35267d" providerId="ADAL" clId="{B1D9487E-50E5-DB45-92CD-C86D6480345C}" dt="2018-12-08T20:17:33.119" v="756" actId="6549"/>
          <ac:cxnSpMkLst>
            <pc:docMk/>
            <pc:sldMk cId="4289457973" sldId="505"/>
            <ac:cxnSpMk id="46" creationId="{5CA66C53-E27C-C044-827C-B06749DFE201}"/>
          </ac:cxnSpMkLst>
        </pc:cxnChg>
        <pc:cxnChg chg="add del">
          <ac:chgData name="Ximena Ibarra" userId="f9eb2bae-962c-4ebe-ad4d-fe40fd35267d" providerId="ADAL" clId="{B1D9487E-50E5-DB45-92CD-C86D6480345C}" dt="2018-12-08T20:17:33.119" v="756" actId="6549"/>
          <ac:cxnSpMkLst>
            <pc:docMk/>
            <pc:sldMk cId="4289457973" sldId="505"/>
            <ac:cxnSpMk id="47" creationId="{49DC1B33-A655-CA40-8A3D-B510BF81A63A}"/>
          </ac:cxnSpMkLst>
        </pc:cxnChg>
        <pc:cxnChg chg="add del">
          <ac:chgData name="Ximena Ibarra" userId="f9eb2bae-962c-4ebe-ad4d-fe40fd35267d" providerId="ADAL" clId="{B1D9487E-50E5-DB45-92CD-C86D6480345C}" dt="2018-12-08T20:18:43.682" v="841" actId="6549"/>
          <ac:cxnSpMkLst>
            <pc:docMk/>
            <pc:sldMk cId="4289457973" sldId="505"/>
            <ac:cxnSpMk id="49" creationId="{0E64FE2B-618F-B340-B486-9A3A5590EB60}"/>
          </ac:cxnSpMkLst>
        </pc:cxnChg>
        <pc:cxnChg chg="add del mod">
          <ac:chgData name="Ximena Ibarra" userId="f9eb2bae-962c-4ebe-ad4d-fe40fd35267d" providerId="ADAL" clId="{B1D9487E-50E5-DB45-92CD-C86D6480345C}" dt="2018-12-08T20:18:43.682" v="841" actId="6549"/>
          <ac:cxnSpMkLst>
            <pc:docMk/>
            <pc:sldMk cId="4289457973" sldId="505"/>
            <ac:cxnSpMk id="50" creationId="{D066C624-1DC2-FF41-96A1-9D3D9B1AEA70}"/>
          </ac:cxnSpMkLst>
        </pc:cxnChg>
        <pc:cxnChg chg="add del">
          <ac:chgData name="Ximena Ibarra" userId="f9eb2bae-962c-4ebe-ad4d-fe40fd35267d" providerId="ADAL" clId="{B1D9487E-50E5-DB45-92CD-C86D6480345C}" dt="2018-12-08T20:18:43.682" v="841" actId="6549"/>
          <ac:cxnSpMkLst>
            <pc:docMk/>
            <pc:sldMk cId="4289457973" sldId="505"/>
            <ac:cxnSpMk id="51" creationId="{0ED43625-7B2E-8B41-A8A3-2117B8C9D1B9}"/>
          </ac:cxnSpMkLst>
        </pc:cxnChg>
        <pc:cxnChg chg="add del">
          <ac:chgData name="Ximena Ibarra" userId="f9eb2bae-962c-4ebe-ad4d-fe40fd35267d" providerId="ADAL" clId="{B1D9487E-50E5-DB45-92CD-C86D6480345C}" dt="2018-12-08T20:18:43.682" v="841" actId="6549"/>
          <ac:cxnSpMkLst>
            <pc:docMk/>
            <pc:sldMk cId="4289457973" sldId="505"/>
            <ac:cxnSpMk id="52" creationId="{06DA65C4-D14D-B04E-B817-73F0E5F3542B}"/>
          </ac:cxnSpMkLst>
        </pc:cxnChg>
        <pc:cxnChg chg="add del">
          <ac:chgData name="Ximena Ibarra" userId="f9eb2bae-962c-4ebe-ad4d-fe40fd35267d" providerId="ADAL" clId="{B1D9487E-50E5-DB45-92CD-C86D6480345C}" dt="2018-12-08T20:18:43.682" v="841" actId="6549"/>
          <ac:cxnSpMkLst>
            <pc:docMk/>
            <pc:sldMk cId="4289457973" sldId="505"/>
            <ac:cxnSpMk id="53" creationId="{B78495BE-8641-1345-BFB0-9A9ED90B0617}"/>
          </ac:cxnSpMkLst>
        </pc:cxnChg>
        <pc:cxnChg chg="add del">
          <ac:chgData name="Ximena Ibarra" userId="f9eb2bae-962c-4ebe-ad4d-fe40fd35267d" providerId="ADAL" clId="{B1D9487E-50E5-DB45-92CD-C86D6480345C}" dt="2018-12-08T20:18:43.682" v="841" actId="6549"/>
          <ac:cxnSpMkLst>
            <pc:docMk/>
            <pc:sldMk cId="4289457973" sldId="505"/>
            <ac:cxnSpMk id="54" creationId="{7D5C6DBF-C837-6C42-ACA8-67F500B79C7E}"/>
          </ac:cxnSpMkLst>
        </pc:cxnChg>
        <pc:cxnChg chg="add del">
          <ac:chgData name="Ximena Ibarra" userId="f9eb2bae-962c-4ebe-ad4d-fe40fd35267d" providerId="ADAL" clId="{B1D9487E-50E5-DB45-92CD-C86D6480345C}" dt="2018-12-08T20:18:43.682" v="841" actId="6549"/>
          <ac:cxnSpMkLst>
            <pc:docMk/>
            <pc:sldMk cId="4289457973" sldId="505"/>
            <ac:cxnSpMk id="55" creationId="{C37DD3A4-4563-244F-9B50-4A7FFFEEDFFC}"/>
          </ac:cxnSpMkLst>
        </pc:cxnChg>
        <pc:cxnChg chg="add del">
          <ac:chgData name="Ximena Ibarra" userId="f9eb2bae-962c-4ebe-ad4d-fe40fd35267d" providerId="ADAL" clId="{B1D9487E-50E5-DB45-92CD-C86D6480345C}" dt="2018-12-08T20:18:43.682" v="841" actId="6549"/>
          <ac:cxnSpMkLst>
            <pc:docMk/>
            <pc:sldMk cId="4289457973" sldId="505"/>
            <ac:cxnSpMk id="56" creationId="{4312460C-9246-D24D-81F8-7D8757B74AFF}"/>
          </ac:cxnSpMkLst>
        </pc:cxnChg>
        <pc:cxnChg chg="add del">
          <ac:chgData name="Ximena Ibarra" userId="f9eb2bae-962c-4ebe-ad4d-fe40fd35267d" providerId="ADAL" clId="{B1D9487E-50E5-DB45-92CD-C86D6480345C}" dt="2018-12-08T20:18:43.682" v="841" actId="6549"/>
          <ac:cxnSpMkLst>
            <pc:docMk/>
            <pc:sldMk cId="4289457973" sldId="505"/>
            <ac:cxnSpMk id="57" creationId="{D009DF11-FD50-5042-BC45-F45F9C1C1F89}"/>
          </ac:cxnSpMkLst>
        </pc:cxnChg>
      </pc:sldChg>
      <pc:sldChg chg="addSp delSp modSp add delAnim modAnim">
        <pc:chgData name="Ximena Ibarra" userId="f9eb2bae-962c-4ebe-ad4d-fe40fd35267d" providerId="ADAL" clId="{B1D9487E-50E5-DB45-92CD-C86D6480345C}" dt="2018-12-08T20:23:20.231" v="1052" actId="255"/>
        <pc:sldMkLst>
          <pc:docMk/>
          <pc:sldMk cId="2537295687" sldId="506"/>
        </pc:sldMkLst>
        <pc:spChg chg="del mod">
          <ac:chgData name="Ximena Ibarra" userId="f9eb2bae-962c-4ebe-ad4d-fe40fd35267d" providerId="ADAL" clId="{B1D9487E-50E5-DB45-92CD-C86D6480345C}" dt="2018-12-08T20:16:41.699" v="736" actId="478"/>
          <ac:spMkLst>
            <pc:docMk/>
            <pc:sldMk cId="2537295687" sldId="506"/>
            <ac:spMk id="21" creationId="{3468F65D-AEDB-F54B-9B6E-5D5E98745B70}"/>
          </ac:spMkLst>
        </pc:spChg>
        <pc:spChg chg="del mod">
          <ac:chgData name="Ximena Ibarra" userId="f9eb2bae-962c-4ebe-ad4d-fe40fd35267d" providerId="ADAL" clId="{B1D9487E-50E5-DB45-92CD-C86D6480345C}" dt="2018-12-08T20:16:41.699" v="736" actId="478"/>
          <ac:spMkLst>
            <pc:docMk/>
            <pc:sldMk cId="2537295687" sldId="506"/>
            <ac:spMk id="22" creationId="{8515A1B9-A36A-9248-A641-34A42DE30209}"/>
          </ac:spMkLst>
        </pc:spChg>
        <pc:spChg chg="del mod">
          <ac:chgData name="Ximena Ibarra" userId="f9eb2bae-962c-4ebe-ad4d-fe40fd35267d" providerId="ADAL" clId="{B1D9487E-50E5-DB45-92CD-C86D6480345C}" dt="2018-12-08T20:16:41.699" v="736" actId="478"/>
          <ac:spMkLst>
            <pc:docMk/>
            <pc:sldMk cId="2537295687" sldId="506"/>
            <ac:spMk id="23" creationId="{C77E6AB9-FA43-FA41-BCEB-C688131D1F69}"/>
          </ac:spMkLst>
        </pc:spChg>
        <pc:spChg chg="del mod">
          <ac:chgData name="Ximena Ibarra" userId="f9eb2bae-962c-4ebe-ad4d-fe40fd35267d" providerId="ADAL" clId="{B1D9487E-50E5-DB45-92CD-C86D6480345C}" dt="2018-12-08T20:16:41.699" v="736" actId="478"/>
          <ac:spMkLst>
            <pc:docMk/>
            <pc:sldMk cId="2537295687" sldId="506"/>
            <ac:spMk id="24" creationId="{E79002E3-3E3D-3045-8464-C2355B1D5D7F}"/>
          </ac:spMkLst>
        </pc:spChg>
        <pc:spChg chg="del mod">
          <ac:chgData name="Ximena Ibarra" userId="f9eb2bae-962c-4ebe-ad4d-fe40fd35267d" providerId="ADAL" clId="{B1D9487E-50E5-DB45-92CD-C86D6480345C}" dt="2018-12-08T20:16:41.699" v="736" actId="478"/>
          <ac:spMkLst>
            <pc:docMk/>
            <pc:sldMk cId="2537295687" sldId="506"/>
            <ac:spMk id="25" creationId="{53F7831F-9BBE-1D41-9C2D-28A8DEF424AE}"/>
          </ac:spMkLst>
        </pc:spChg>
        <pc:spChg chg="del">
          <ac:chgData name="Ximena Ibarra" userId="f9eb2bae-962c-4ebe-ad4d-fe40fd35267d" providerId="ADAL" clId="{B1D9487E-50E5-DB45-92CD-C86D6480345C}" dt="2018-12-08T20:11:07.941" v="648" actId="478"/>
          <ac:spMkLst>
            <pc:docMk/>
            <pc:sldMk cId="2537295687" sldId="506"/>
            <ac:spMk id="30" creationId="{BA4F3E15-6D6A-F048-85F1-E941C9BBD6B3}"/>
          </ac:spMkLst>
        </pc:spChg>
        <pc:spChg chg="add">
          <ac:chgData name="Ximena Ibarra" userId="f9eb2bae-962c-4ebe-ad4d-fe40fd35267d" providerId="ADAL" clId="{B1D9487E-50E5-DB45-92CD-C86D6480345C}" dt="2018-12-08T20:23:20.231" v="1052" actId="255"/>
          <ac:spMkLst>
            <pc:docMk/>
            <pc:sldMk cId="2537295687" sldId="506"/>
            <ac:spMk id="44" creationId="{956DC664-4321-164E-A792-24983F4CA8C3}"/>
          </ac:spMkLst>
        </pc:spChg>
        <pc:graphicFrameChg chg="add mod modGraphic">
          <ac:chgData name="Ximena Ibarra" userId="f9eb2bae-962c-4ebe-ad4d-fe40fd35267d" providerId="ADAL" clId="{B1D9487E-50E5-DB45-92CD-C86D6480345C}" dt="2018-12-08T20:17:05.580" v="750" actId="1037"/>
          <ac:graphicFrameMkLst>
            <pc:docMk/>
            <pc:sldMk cId="2537295687" sldId="506"/>
            <ac:graphicFrameMk id="17" creationId="{88734E75-B4E0-B34A-AD8B-7C50832C1532}"/>
          </ac:graphicFrameMkLst>
        </pc:graphicFrameChg>
        <pc:graphicFrameChg chg="del mod modGraphic">
          <ac:chgData name="Ximena Ibarra" userId="f9eb2bae-962c-4ebe-ad4d-fe40fd35267d" providerId="ADAL" clId="{B1D9487E-50E5-DB45-92CD-C86D6480345C}" dt="2018-12-08T20:12:46.662" v="667" actId="478"/>
          <ac:graphicFrameMkLst>
            <pc:docMk/>
            <pc:sldMk cId="2537295687" sldId="506"/>
            <ac:graphicFrameMk id="20" creationId="{9B4A5E2E-F190-EC41-8B79-14FAF563C195}"/>
          </ac:graphicFrameMkLst>
        </pc:graphicFrameChg>
        <pc:cxnChg chg="add del mod">
          <ac:chgData name="Ximena Ibarra" userId="f9eb2bae-962c-4ebe-ad4d-fe40fd35267d" providerId="ADAL" clId="{B1D9487E-50E5-DB45-92CD-C86D6480345C}" dt="2018-12-08T20:16:27.662" v="735" actId="478"/>
          <ac:cxnSpMkLst>
            <pc:docMk/>
            <pc:sldMk cId="2537295687" sldId="506"/>
            <ac:cxnSpMk id="4" creationId="{BD90E167-6A25-864F-94FB-8A111D5ED4B9}"/>
          </ac:cxnSpMkLst>
        </pc:cxnChg>
        <pc:cxnChg chg="add del mod">
          <ac:chgData name="Ximena Ibarra" userId="f9eb2bae-962c-4ebe-ad4d-fe40fd35267d" providerId="ADAL" clId="{B1D9487E-50E5-DB45-92CD-C86D6480345C}" dt="2018-12-08T20:21:27.937" v="1005" actId="478"/>
          <ac:cxnSpMkLst>
            <pc:docMk/>
            <pc:sldMk cId="2537295687" sldId="506"/>
            <ac:cxnSpMk id="18" creationId="{4CBC5864-FC21-9547-9FD4-2C4E3DC1B500}"/>
          </ac:cxnSpMkLst>
        </pc:cxnChg>
        <pc:cxnChg chg="add del mod">
          <ac:chgData name="Ximena Ibarra" userId="f9eb2bae-962c-4ebe-ad4d-fe40fd35267d" providerId="ADAL" clId="{B1D9487E-50E5-DB45-92CD-C86D6480345C}" dt="2018-12-08T20:21:30.904" v="1007" actId="478"/>
          <ac:cxnSpMkLst>
            <pc:docMk/>
            <pc:sldMk cId="2537295687" sldId="506"/>
            <ac:cxnSpMk id="19" creationId="{72F68BF1-6431-1942-AFBC-7153E71DAF57}"/>
          </ac:cxnSpMkLst>
        </pc:cxnChg>
        <pc:cxnChg chg="add del mod">
          <ac:chgData name="Ximena Ibarra" userId="f9eb2bae-962c-4ebe-ad4d-fe40fd35267d" providerId="ADAL" clId="{B1D9487E-50E5-DB45-92CD-C86D6480345C}" dt="2018-12-08T20:21:29.330" v="1006" actId="478"/>
          <ac:cxnSpMkLst>
            <pc:docMk/>
            <pc:sldMk cId="2537295687" sldId="506"/>
            <ac:cxnSpMk id="26" creationId="{1B77FDE6-4421-AD41-8B6C-C892E4CE394B}"/>
          </ac:cxnSpMkLst>
        </pc:cxnChg>
        <pc:cxnChg chg="del mod">
          <ac:chgData name="Ximena Ibarra" userId="f9eb2bae-962c-4ebe-ad4d-fe40fd35267d" providerId="ADAL" clId="{B1D9487E-50E5-DB45-92CD-C86D6480345C}" dt="2018-12-08T20:16:44.628" v="737" actId="478"/>
          <ac:cxnSpMkLst>
            <pc:docMk/>
            <pc:sldMk cId="2537295687" sldId="506"/>
            <ac:cxnSpMk id="31" creationId="{1E5CD1CB-D977-5D47-9786-5DFD24DAA5F9}"/>
          </ac:cxnSpMkLst>
        </pc:cxnChg>
        <pc:cxnChg chg="del mod">
          <ac:chgData name="Ximena Ibarra" userId="f9eb2bae-962c-4ebe-ad4d-fe40fd35267d" providerId="ADAL" clId="{B1D9487E-50E5-DB45-92CD-C86D6480345C}" dt="2018-12-08T20:16:46.554" v="738" actId="478"/>
          <ac:cxnSpMkLst>
            <pc:docMk/>
            <pc:sldMk cId="2537295687" sldId="506"/>
            <ac:cxnSpMk id="32" creationId="{6E2CF363-186B-4547-916A-28046E48262D}"/>
          </ac:cxnSpMkLst>
        </pc:cxnChg>
        <pc:cxnChg chg="del mod">
          <ac:chgData name="Ximena Ibarra" userId="f9eb2bae-962c-4ebe-ad4d-fe40fd35267d" providerId="ADAL" clId="{B1D9487E-50E5-DB45-92CD-C86D6480345C}" dt="2018-12-08T20:16:50.894" v="741" actId="478"/>
          <ac:cxnSpMkLst>
            <pc:docMk/>
            <pc:sldMk cId="2537295687" sldId="506"/>
            <ac:cxnSpMk id="33" creationId="{FAF02596-5C09-5C4C-90A7-0B6ED23A5EB9}"/>
          </ac:cxnSpMkLst>
        </pc:cxnChg>
        <pc:cxnChg chg="add del mod">
          <ac:chgData name="Ximena Ibarra" userId="f9eb2bae-962c-4ebe-ad4d-fe40fd35267d" providerId="ADAL" clId="{B1D9487E-50E5-DB45-92CD-C86D6480345C}" dt="2018-12-08T20:22:19.591" v="1021" actId="1036"/>
          <ac:cxnSpMkLst>
            <pc:docMk/>
            <pc:sldMk cId="2537295687" sldId="506"/>
            <ac:cxnSpMk id="34" creationId="{2CF959F5-5825-3B4D-BCE8-5671CE9989D9}"/>
          </ac:cxnSpMkLst>
        </pc:cxnChg>
        <pc:cxnChg chg="add mod">
          <ac:chgData name="Ximena Ibarra" userId="f9eb2bae-962c-4ebe-ad4d-fe40fd35267d" providerId="ADAL" clId="{B1D9487E-50E5-DB45-92CD-C86D6480345C}" dt="2018-12-08T20:22:45.741" v="1043" actId="1076"/>
          <ac:cxnSpMkLst>
            <pc:docMk/>
            <pc:sldMk cId="2537295687" sldId="506"/>
            <ac:cxnSpMk id="35" creationId="{6B48C667-4972-4348-BEE8-A053CB9F60C4}"/>
          </ac:cxnSpMkLst>
        </pc:cxnChg>
        <pc:cxnChg chg="add mod">
          <ac:chgData name="Ximena Ibarra" userId="f9eb2bae-962c-4ebe-ad4d-fe40fd35267d" providerId="ADAL" clId="{B1D9487E-50E5-DB45-92CD-C86D6480345C}" dt="2018-12-08T20:22:48.656" v="1044" actId="1076"/>
          <ac:cxnSpMkLst>
            <pc:docMk/>
            <pc:sldMk cId="2537295687" sldId="506"/>
            <ac:cxnSpMk id="36" creationId="{61EDBF53-0342-544F-8A0A-564DBBF739E3}"/>
          </ac:cxnSpMkLst>
        </pc:cxnChg>
        <pc:cxnChg chg="add del mod">
          <ac:chgData name="Ximena Ibarra" userId="f9eb2bae-962c-4ebe-ad4d-fe40fd35267d" providerId="ADAL" clId="{B1D9487E-50E5-DB45-92CD-C86D6480345C}" dt="2018-12-08T20:22:50.676" v="1045" actId="478"/>
          <ac:cxnSpMkLst>
            <pc:docMk/>
            <pc:sldMk cId="2537295687" sldId="506"/>
            <ac:cxnSpMk id="37" creationId="{294289CC-DC7D-6E45-84F8-7B264D4BDB4D}"/>
          </ac:cxnSpMkLst>
        </pc:cxnChg>
        <pc:cxnChg chg="add mod">
          <ac:chgData name="Ximena Ibarra" userId="f9eb2bae-962c-4ebe-ad4d-fe40fd35267d" providerId="ADAL" clId="{B1D9487E-50E5-DB45-92CD-C86D6480345C}" dt="2018-12-08T20:22:29.903" v="1031" actId="1035"/>
          <ac:cxnSpMkLst>
            <pc:docMk/>
            <pc:sldMk cId="2537295687" sldId="506"/>
            <ac:cxnSpMk id="38" creationId="{3FAB812B-C733-2E4F-9FA9-C34ABD7F9069}"/>
          </ac:cxnSpMkLst>
        </pc:cxnChg>
        <pc:cxnChg chg="add mod">
          <ac:chgData name="Ximena Ibarra" userId="f9eb2bae-962c-4ebe-ad4d-fe40fd35267d" providerId="ADAL" clId="{B1D9487E-50E5-DB45-92CD-C86D6480345C}" dt="2018-12-08T20:22:38.390" v="1042" actId="1036"/>
          <ac:cxnSpMkLst>
            <pc:docMk/>
            <pc:sldMk cId="2537295687" sldId="506"/>
            <ac:cxnSpMk id="39" creationId="{379CA4B3-CF70-C84E-B5AF-82C1E8DE4944}"/>
          </ac:cxnSpMkLst>
        </pc:cxnChg>
        <pc:cxnChg chg="add">
          <ac:chgData name="Ximena Ibarra" userId="f9eb2bae-962c-4ebe-ad4d-fe40fd35267d" providerId="ADAL" clId="{B1D9487E-50E5-DB45-92CD-C86D6480345C}" dt="2018-12-08T20:21:31.657" v="1008" actId="255"/>
          <ac:cxnSpMkLst>
            <pc:docMk/>
            <pc:sldMk cId="2537295687" sldId="506"/>
            <ac:cxnSpMk id="40" creationId="{02C0221D-8293-EA45-B47B-DE64618239DE}"/>
          </ac:cxnSpMkLst>
        </pc:cxnChg>
        <pc:cxnChg chg="add">
          <ac:chgData name="Ximena Ibarra" userId="f9eb2bae-962c-4ebe-ad4d-fe40fd35267d" providerId="ADAL" clId="{B1D9487E-50E5-DB45-92CD-C86D6480345C}" dt="2018-12-08T20:21:31.657" v="1008" actId="255"/>
          <ac:cxnSpMkLst>
            <pc:docMk/>
            <pc:sldMk cId="2537295687" sldId="506"/>
            <ac:cxnSpMk id="41" creationId="{ADC3AF2F-1563-464D-BF04-40ACDAEE5168}"/>
          </ac:cxnSpMkLst>
        </pc:cxnChg>
        <pc:cxnChg chg="add">
          <ac:chgData name="Ximena Ibarra" userId="f9eb2bae-962c-4ebe-ad4d-fe40fd35267d" providerId="ADAL" clId="{B1D9487E-50E5-DB45-92CD-C86D6480345C}" dt="2018-12-08T20:21:31.657" v="1008" actId="255"/>
          <ac:cxnSpMkLst>
            <pc:docMk/>
            <pc:sldMk cId="2537295687" sldId="506"/>
            <ac:cxnSpMk id="42" creationId="{F7F79614-BAFE-4545-AED9-54D96965836B}"/>
          </ac:cxnSpMkLst>
        </pc:cxnChg>
        <pc:cxnChg chg="add mod">
          <ac:chgData name="Ximena Ibarra" userId="f9eb2bae-962c-4ebe-ad4d-fe40fd35267d" providerId="ADAL" clId="{B1D9487E-50E5-DB45-92CD-C86D6480345C}" dt="2018-12-08T20:22:56.944" v="1047" actId="1076"/>
          <ac:cxnSpMkLst>
            <pc:docMk/>
            <pc:sldMk cId="2537295687" sldId="506"/>
            <ac:cxnSpMk id="43" creationId="{FDF58A11-8B28-2645-A66D-2DC923F3EAAD}"/>
          </ac:cxnSpMkLst>
        </pc:cxnChg>
      </pc:sldChg>
      <pc:sldChg chg="addSp delSp modSp add modAnim">
        <pc:chgData name="Ximena Ibarra" userId="f9eb2bae-962c-4ebe-ad4d-fe40fd35267d" providerId="ADAL" clId="{B1D9487E-50E5-DB45-92CD-C86D6480345C}" dt="2018-12-09T00:37:21.967" v="4590" actId="255"/>
        <pc:sldMkLst>
          <pc:docMk/>
          <pc:sldMk cId="54240416" sldId="507"/>
        </pc:sldMkLst>
        <pc:spChg chg="add mod">
          <ac:chgData name="Ximena Ibarra" userId="f9eb2bae-962c-4ebe-ad4d-fe40fd35267d" providerId="ADAL" clId="{B1D9487E-50E5-DB45-92CD-C86D6480345C}" dt="2018-12-08T20:26:26.486" v="1081" actId="167"/>
          <ac:spMkLst>
            <pc:docMk/>
            <pc:sldMk cId="54240416" sldId="507"/>
            <ac:spMk id="18" creationId="{39995CF4-4DB3-384E-9383-6DAE4F1242F9}"/>
          </ac:spMkLst>
        </pc:spChg>
        <pc:spChg chg="add mod">
          <ac:chgData name="Ximena Ibarra" userId="f9eb2bae-962c-4ebe-ad4d-fe40fd35267d" providerId="ADAL" clId="{B1D9487E-50E5-DB45-92CD-C86D6480345C}" dt="2018-12-08T20:26:05.648" v="1077" actId="167"/>
          <ac:spMkLst>
            <pc:docMk/>
            <pc:sldMk cId="54240416" sldId="507"/>
            <ac:spMk id="19" creationId="{4D6AF8C1-A569-AA48-92A1-D312149D8BB2}"/>
          </ac:spMkLst>
        </pc:spChg>
        <pc:spChg chg="add mod">
          <ac:chgData name="Ximena Ibarra" userId="f9eb2bae-962c-4ebe-ad4d-fe40fd35267d" providerId="ADAL" clId="{B1D9487E-50E5-DB45-92CD-C86D6480345C}" dt="2018-12-08T20:25:46.018" v="1071" actId="167"/>
          <ac:spMkLst>
            <pc:docMk/>
            <pc:sldMk cId="54240416" sldId="507"/>
            <ac:spMk id="20" creationId="{4F7301FD-EAD4-AD47-8BCB-0A8959CE38FD}"/>
          </ac:spMkLst>
        </pc:spChg>
        <pc:spChg chg="add mod">
          <ac:chgData name="Ximena Ibarra" userId="f9eb2bae-962c-4ebe-ad4d-fe40fd35267d" providerId="ADAL" clId="{B1D9487E-50E5-DB45-92CD-C86D6480345C}" dt="2018-12-09T00:37:21.967" v="4590" actId="255"/>
          <ac:spMkLst>
            <pc:docMk/>
            <pc:sldMk cId="54240416" sldId="507"/>
            <ac:spMk id="21" creationId="{42A5CC0A-48E5-2F4B-A445-8CDAE47309E6}"/>
          </ac:spMkLst>
        </pc:spChg>
        <pc:spChg chg="add mod">
          <ac:chgData name="Ximena Ibarra" userId="f9eb2bae-962c-4ebe-ad4d-fe40fd35267d" providerId="ADAL" clId="{B1D9487E-50E5-DB45-92CD-C86D6480345C}" dt="2018-12-09T00:37:21.967" v="4590" actId="255"/>
          <ac:spMkLst>
            <pc:docMk/>
            <pc:sldMk cId="54240416" sldId="507"/>
            <ac:spMk id="22" creationId="{5B5210AD-9070-AC46-B130-9B8C67E0974D}"/>
          </ac:spMkLst>
        </pc:spChg>
        <pc:spChg chg="add mod">
          <ac:chgData name="Ximena Ibarra" userId="f9eb2bae-962c-4ebe-ad4d-fe40fd35267d" providerId="ADAL" clId="{B1D9487E-50E5-DB45-92CD-C86D6480345C}" dt="2018-12-09T00:37:21.967" v="4590" actId="255"/>
          <ac:spMkLst>
            <pc:docMk/>
            <pc:sldMk cId="54240416" sldId="507"/>
            <ac:spMk id="23" creationId="{AF4FB2FE-A1E8-1546-9213-6012DF753A9E}"/>
          </ac:spMkLst>
        </pc:spChg>
        <pc:spChg chg="add mod">
          <ac:chgData name="Ximena Ibarra" userId="f9eb2bae-962c-4ebe-ad4d-fe40fd35267d" providerId="ADAL" clId="{B1D9487E-50E5-DB45-92CD-C86D6480345C}" dt="2018-12-09T00:37:21.967" v="4590" actId="255"/>
          <ac:spMkLst>
            <pc:docMk/>
            <pc:sldMk cId="54240416" sldId="507"/>
            <ac:spMk id="24" creationId="{2ADED6A9-E0D0-A640-9B70-EBF7B02E6CA8}"/>
          </ac:spMkLst>
        </pc:spChg>
        <pc:spChg chg="mod">
          <ac:chgData name="Ximena Ibarra" userId="f9eb2bae-962c-4ebe-ad4d-fe40fd35267d" providerId="ADAL" clId="{B1D9487E-50E5-DB45-92CD-C86D6480345C}" dt="2018-12-08T20:31:31.308" v="1137" actId="1038"/>
          <ac:spMkLst>
            <pc:docMk/>
            <pc:sldMk cId="54240416" sldId="507"/>
            <ac:spMk id="27" creationId="{2CB0C223-CE7F-7440-96DB-FCE513F649FB}"/>
          </ac:spMkLst>
        </pc:spChg>
        <pc:spChg chg="del">
          <ac:chgData name="Ximena Ibarra" userId="f9eb2bae-962c-4ebe-ad4d-fe40fd35267d" providerId="ADAL" clId="{B1D9487E-50E5-DB45-92CD-C86D6480345C}" dt="2018-12-08T20:26:59.354" v="1085" actId="478"/>
          <ac:spMkLst>
            <pc:docMk/>
            <pc:sldMk cId="54240416" sldId="507"/>
            <ac:spMk id="28" creationId="{1FE3834A-BB45-C948-B629-4A7F7699506C}"/>
          </ac:spMkLst>
        </pc:spChg>
        <pc:spChg chg="del">
          <ac:chgData name="Ximena Ibarra" userId="f9eb2bae-962c-4ebe-ad4d-fe40fd35267d" providerId="ADAL" clId="{B1D9487E-50E5-DB45-92CD-C86D6480345C}" dt="2018-12-08T20:26:57.961" v="1084" actId="478"/>
          <ac:spMkLst>
            <pc:docMk/>
            <pc:sldMk cId="54240416" sldId="507"/>
            <ac:spMk id="29" creationId="{BC271ED2-CEE1-4145-8E89-D8597DA38597}"/>
          </ac:spMkLst>
        </pc:spChg>
        <pc:spChg chg="del">
          <ac:chgData name="Ximena Ibarra" userId="f9eb2bae-962c-4ebe-ad4d-fe40fd35267d" providerId="ADAL" clId="{B1D9487E-50E5-DB45-92CD-C86D6480345C}" dt="2018-12-08T20:27:45.178" v="1090" actId="478"/>
          <ac:spMkLst>
            <pc:docMk/>
            <pc:sldMk cId="54240416" sldId="507"/>
            <ac:spMk id="44" creationId="{956DC664-4321-164E-A792-24983F4CA8C3}"/>
          </ac:spMkLst>
        </pc:spChg>
        <pc:graphicFrameChg chg="modGraphic">
          <ac:chgData name="Ximena Ibarra" userId="f9eb2bae-962c-4ebe-ad4d-fe40fd35267d" providerId="ADAL" clId="{B1D9487E-50E5-DB45-92CD-C86D6480345C}" dt="2018-12-08T20:24:59.662" v="1063" actId="207"/>
          <ac:graphicFrameMkLst>
            <pc:docMk/>
            <pc:sldMk cId="54240416" sldId="507"/>
            <ac:graphicFrameMk id="17" creationId="{88734E75-B4E0-B34A-AD8B-7C50832C1532}"/>
          </ac:graphicFrameMkLst>
        </pc:graphicFrameChg>
      </pc:sldChg>
      <pc:sldChg chg="addSp delSp modSp add modAnim">
        <pc:chgData name="Ximena Ibarra" userId="f9eb2bae-962c-4ebe-ad4d-fe40fd35267d" providerId="ADAL" clId="{B1D9487E-50E5-DB45-92CD-C86D6480345C}" dt="2018-12-08T20:35:39.901" v="1198" actId="20577"/>
        <pc:sldMkLst>
          <pc:docMk/>
          <pc:sldMk cId="399400300" sldId="508"/>
        </pc:sldMkLst>
        <pc:spChg chg="mod">
          <ac:chgData name="Ximena Ibarra" userId="f9eb2bae-962c-4ebe-ad4d-fe40fd35267d" providerId="ADAL" clId="{B1D9487E-50E5-DB45-92CD-C86D6480345C}" dt="2018-12-08T20:34:26.417" v="1178" actId="20577"/>
          <ac:spMkLst>
            <pc:docMk/>
            <pc:sldMk cId="399400300" sldId="508"/>
            <ac:spMk id="2" creationId="{49168DA8-FF5F-3848-B54B-A461A21AA9DF}"/>
          </ac:spMkLst>
        </pc:spChg>
        <pc:spChg chg="mod">
          <ac:chgData name="Ximena Ibarra" userId="f9eb2bae-962c-4ebe-ad4d-fe40fd35267d" providerId="ADAL" clId="{B1D9487E-50E5-DB45-92CD-C86D6480345C}" dt="2018-12-08T20:34:46.503" v="1190" actId="255"/>
          <ac:spMkLst>
            <pc:docMk/>
            <pc:sldMk cId="399400300" sldId="508"/>
            <ac:spMk id="3" creationId="{4F490DF3-6806-784C-81EF-D5DA20115EEB}"/>
          </ac:spMkLst>
        </pc:spChg>
        <pc:spChg chg="del">
          <ac:chgData name="Ximena Ibarra" userId="f9eb2bae-962c-4ebe-ad4d-fe40fd35267d" providerId="ADAL" clId="{B1D9487E-50E5-DB45-92CD-C86D6480345C}" dt="2018-12-08T20:35:27.447" v="1193" actId="478"/>
          <ac:spMkLst>
            <pc:docMk/>
            <pc:sldMk cId="399400300" sldId="508"/>
            <ac:spMk id="8" creationId="{83132CFA-3CBE-374C-A346-C7AD11D16488}"/>
          </ac:spMkLst>
        </pc:spChg>
        <pc:spChg chg="add mod">
          <ac:chgData name="Ximena Ibarra" userId="f9eb2bae-962c-4ebe-ad4d-fe40fd35267d" providerId="ADAL" clId="{B1D9487E-50E5-DB45-92CD-C86D6480345C}" dt="2018-12-08T20:35:39.901" v="1198" actId="20577"/>
          <ac:spMkLst>
            <pc:docMk/>
            <pc:sldMk cId="399400300" sldId="508"/>
            <ac:spMk id="33" creationId="{B18FCEF4-0CD1-4C4C-BD2E-6207AA37C39C}"/>
          </ac:spMkLst>
        </pc:spChg>
        <pc:spChg chg="add">
          <ac:chgData name="Ximena Ibarra" userId="f9eb2bae-962c-4ebe-ad4d-fe40fd35267d" providerId="ADAL" clId="{B1D9487E-50E5-DB45-92CD-C86D6480345C}" dt="2018-12-08T20:35:06.239" v="1192" actId="20577"/>
          <ac:spMkLst>
            <pc:docMk/>
            <pc:sldMk cId="399400300" sldId="508"/>
            <ac:spMk id="34" creationId="{A776CC0E-F501-3A43-9DFC-2D6040B535D3}"/>
          </ac:spMkLst>
        </pc:spChg>
        <pc:grpChg chg="add">
          <ac:chgData name="Ximena Ibarra" userId="f9eb2bae-962c-4ebe-ad4d-fe40fd35267d" providerId="ADAL" clId="{B1D9487E-50E5-DB45-92CD-C86D6480345C}" dt="2018-12-08T20:34:55.188" v="1191" actId="20577"/>
          <ac:grpSpMkLst>
            <pc:docMk/>
            <pc:sldMk cId="399400300" sldId="508"/>
            <ac:grpSpMk id="7" creationId="{12877EBA-054F-0E47-A0A5-16D69BE76EBB}"/>
          </ac:grpSpMkLst>
        </pc:grpChg>
        <pc:grpChg chg="add">
          <ac:chgData name="Ximena Ibarra" userId="f9eb2bae-962c-4ebe-ad4d-fe40fd35267d" providerId="ADAL" clId="{B1D9487E-50E5-DB45-92CD-C86D6480345C}" dt="2018-12-08T20:34:55.188" v="1191" actId="20577"/>
          <ac:grpSpMkLst>
            <pc:docMk/>
            <pc:sldMk cId="399400300" sldId="508"/>
            <ac:grpSpMk id="26" creationId="{E1ECD3C3-C96C-FF45-8724-164AC0BC2FD3}"/>
          </ac:grpSpMkLst>
        </pc:grpChg>
      </pc:sldChg>
      <pc:sldChg chg="addSp modSp add">
        <pc:chgData name="Ximena Ibarra" userId="f9eb2bae-962c-4ebe-ad4d-fe40fd35267d" providerId="ADAL" clId="{B1D9487E-50E5-DB45-92CD-C86D6480345C}" dt="2018-12-08T20:34:15.291" v="1155" actId="14100"/>
        <pc:sldMkLst>
          <pc:docMk/>
          <pc:sldMk cId="2879174581" sldId="509"/>
        </pc:sldMkLst>
        <pc:spChg chg="mod">
          <ac:chgData name="Ximena Ibarra" userId="f9eb2bae-962c-4ebe-ad4d-fe40fd35267d" providerId="ADAL" clId="{B1D9487E-50E5-DB45-92CD-C86D6480345C}" dt="2018-12-08T20:33:52.101" v="1153" actId="255"/>
          <ac:spMkLst>
            <pc:docMk/>
            <pc:sldMk cId="2879174581" sldId="509"/>
            <ac:spMk id="3" creationId="{4F490DF3-6806-784C-81EF-D5DA20115EEB}"/>
          </ac:spMkLst>
        </pc:spChg>
        <pc:spChg chg="add mod">
          <ac:chgData name="Ximena Ibarra" userId="f9eb2bae-962c-4ebe-ad4d-fe40fd35267d" providerId="ADAL" clId="{B1D9487E-50E5-DB45-92CD-C86D6480345C}" dt="2018-12-08T20:34:15.291" v="1155" actId="14100"/>
          <ac:spMkLst>
            <pc:docMk/>
            <pc:sldMk cId="2879174581" sldId="509"/>
            <ac:spMk id="5" creationId="{0EAF1EB8-23AE-BB4C-ACE1-3B6D334A7CEF}"/>
          </ac:spMkLst>
        </pc:spChg>
      </pc:sldChg>
      <pc:sldChg chg="addSp delSp modSp add">
        <pc:chgData name="Ximena Ibarra" userId="f9eb2bae-962c-4ebe-ad4d-fe40fd35267d" providerId="ADAL" clId="{B1D9487E-50E5-DB45-92CD-C86D6480345C}" dt="2018-12-08T20:37:49.228" v="1250" actId="1035"/>
        <pc:sldMkLst>
          <pc:docMk/>
          <pc:sldMk cId="3227617640" sldId="510"/>
        </pc:sldMkLst>
        <pc:spChg chg="mod">
          <ac:chgData name="Ximena Ibarra" userId="f9eb2bae-962c-4ebe-ad4d-fe40fd35267d" providerId="ADAL" clId="{B1D9487E-50E5-DB45-92CD-C86D6480345C}" dt="2018-12-08T20:35:51.563" v="1211" actId="20577"/>
          <ac:spMkLst>
            <pc:docMk/>
            <pc:sldMk cId="3227617640" sldId="510"/>
            <ac:spMk id="2" creationId="{49168DA8-FF5F-3848-B54B-A461A21AA9DF}"/>
          </ac:spMkLst>
        </pc:spChg>
        <pc:spChg chg="mod">
          <ac:chgData name="Ximena Ibarra" userId="f9eb2bae-962c-4ebe-ad4d-fe40fd35267d" providerId="ADAL" clId="{B1D9487E-50E5-DB45-92CD-C86D6480345C}" dt="2018-12-08T20:36:07.580" v="1215" actId="255"/>
          <ac:spMkLst>
            <pc:docMk/>
            <pc:sldMk cId="3227617640" sldId="510"/>
            <ac:spMk id="3" creationId="{4F490DF3-6806-784C-81EF-D5DA20115EEB}"/>
          </ac:spMkLst>
        </pc:spChg>
        <pc:spChg chg="del">
          <ac:chgData name="Ximena Ibarra" userId="f9eb2bae-962c-4ebe-ad4d-fe40fd35267d" providerId="ADAL" clId="{B1D9487E-50E5-DB45-92CD-C86D6480345C}" dt="2018-12-08T20:36:15.150" v="1217" actId="478"/>
          <ac:spMkLst>
            <pc:docMk/>
            <pc:sldMk cId="3227617640" sldId="510"/>
            <ac:spMk id="8" creationId="{83132CFA-3CBE-374C-A346-C7AD11D16488}"/>
          </ac:spMkLst>
        </pc:spChg>
        <pc:spChg chg="mod">
          <ac:chgData name="Ximena Ibarra" userId="f9eb2bae-962c-4ebe-ad4d-fe40fd35267d" providerId="ADAL" clId="{B1D9487E-50E5-DB45-92CD-C86D6480345C}" dt="2018-12-08T20:37:13.753" v="1231" actId="1035"/>
          <ac:spMkLst>
            <pc:docMk/>
            <pc:sldMk cId="3227617640" sldId="510"/>
            <ac:spMk id="10" creationId="{CBC3B40C-3BBB-0842-8309-A2CA71347A25}"/>
          </ac:spMkLst>
        </pc:spChg>
        <pc:spChg chg="mod">
          <ac:chgData name="Ximena Ibarra" userId="f9eb2bae-962c-4ebe-ad4d-fe40fd35267d" providerId="ADAL" clId="{B1D9487E-50E5-DB45-92CD-C86D6480345C}" dt="2018-12-08T20:37:31.229" v="1239" actId="1037"/>
          <ac:spMkLst>
            <pc:docMk/>
            <pc:sldMk cId="3227617640" sldId="510"/>
            <ac:spMk id="19" creationId="{4C74DB83-C7A2-C94B-ABEA-CC6B7410FEAC}"/>
          </ac:spMkLst>
        </pc:spChg>
        <pc:spChg chg="mod">
          <ac:chgData name="Ximena Ibarra" userId="f9eb2bae-962c-4ebe-ad4d-fe40fd35267d" providerId="ADAL" clId="{B1D9487E-50E5-DB45-92CD-C86D6480345C}" dt="2018-12-08T20:37:49.228" v="1250" actId="1035"/>
          <ac:spMkLst>
            <pc:docMk/>
            <pc:sldMk cId="3227617640" sldId="510"/>
            <ac:spMk id="20" creationId="{F6861DDA-F137-BE49-B438-DB2F636756EF}"/>
          </ac:spMkLst>
        </pc:spChg>
        <pc:spChg chg="mod">
          <ac:chgData name="Ximena Ibarra" userId="f9eb2bae-962c-4ebe-ad4d-fe40fd35267d" providerId="ADAL" clId="{B1D9487E-50E5-DB45-92CD-C86D6480345C}" dt="2018-12-08T20:36:55.379" v="1225" actId="255"/>
          <ac:spMkLst>
            <pc:docMk/>
            <pc:sldMk cId="3227617640" sldId="510"/>
            <ac:spMk id="22" creationId="{C0E35132-47B7-6640-A77F-5B82670AD281}"/>
          </ac:spMkLst>
        </pc:spChg>
        <pc:grpChg chg="add mod">
          <ac:chgData name="Ximena Ibarra" userId="f9eb2bae-962c-4ebe-ad4d-fe40fd35267d" providerId="ADAL" clId="{B1D9487E-50E5-DB45-92CD-C86D6480345C}" dt="2018-12-08T20:36:48.065" v="1224" actId="1076"/>
          <ac:grpSpMkLst>
            <pc:docMk/>
            <pc:sldMk cId="3227617640" sldId="510"/>
            <ac:grpSpMk id="7" creationId="{0E57E2E3-CEF4-6D40-9461-4144E79922B1}"/>
          </ac:grpSpMkLst>
        </pc:grpChg>
      </pc:sldChg>
      <pc:sldChg chg="addSp delSp modSp add modAnim">
        <pc:chgData name="Ximena Ibarra" userId="f9eb2bae-962c-4ebe-ad4d-fe40fd35267d" providerId="ADAL" clId="{B1D9487E-50E5-DB45-92CD-C86D6480345C}" dt="2018-12-08T20:43:54.839" v="1336" actId="1036"/>
        <pc:sldMkLst>
          <pc:docMk/>
          <pc:sldMk cId="3918374326" sldId="511"/>
        </pc:sldMkLst>
        <pc:spChg chg="mod">
          <ac:chgData name="Ximena Ibarra" userId="f9eb2bae-962c-4ebe-ad4d-fe40fd35267d" providerId="ADAL" clId="{B1D9487E-50E5-DB45-92CD-C86D6480345C}" dt="2018-12-08T20:39:56.466" v="1297" actId="20577"/>
          <ac:spMkLst>
            <pc:docMk/>
            <pc:sldMk cId="3918374326" sldId="511"/>
            <ac:spMk id="2" creationId="{49168DA8-FF5F-3848-B54B-A461A21AA9DF}"/>
          </ac:spMkLst>
        </pc:spChg>
        <pc:spChg chg="mod">
          <ac:chgData name="Ximena Ibarra" userId="f9eb2bae-962c-4ebe-ad4d-fe40fd35267d" providerId="ADAL" clId="{B1D9487E-50E5-DB45-92CD-C86D6480345C}" dt="2018-12-08T20:42:10.210" v="1318" actId="113"/>
          <ac:spMkLst>
            <pc:docMk/>
            <pc:sldMk cId="3918374326" sldId="511"/>
            <ac:spMk id="3" creationId="{4F490DF3-6806-784C-81EF-D5DA20115EEB}"/>
          </ac:spMkLst>
        </pc:spChg>
        <pc:spChg chg="add mod">
          <ac:chgData name="Ximena Ibarra" userId="f9eb2bae-962c-4ebe-ad4d-fe40fd35267d" providerId="ADAL" clId="{B1D9487E-50E5-DB45-92CD-C86D6480345C}" dt="2018-12-08T20:43:19.597" v="1330" actId="1076"/>
          <ac:spMkLst>
            <pc:docMk/>
            <pc:sldMk cId="3918374326" sldId="511"/>
            <ac:spMk id="7" creationId="{1C88C7F3-23AD-F647-B6B2-232C72AB9691}"/>
          </ac:spMkLst>
        </pc:spChg>
        <pc:spChg chg="del">
          <ac:chgData name="Ximena Ibarra" userId="f9eb2bae-962c-4ebe-ad4d-fe40fd35267d" providerId="ADAL" clId="{B1D9487E-50E5-DB45-92CD-C86D6480345C}" dt="2018-12-08T20:42:38.734" v="1323" actId="478"/>
          <ac:spMkLst>
            <pc:docMk/>
            <pc:sldMk cId="3918374326" sldId="511"/>
            <ac:spMk id="8" creationId="{83132CFA-3CBE-374C-A346-C7AD11D16488}"/>
          </ac:spMkLst>
        </pc:spChg>
        <pc:spChg chg="add mod">
          <ac:chgData name="Ximena Ibarra" userId="f9eb2bae-962c-4ebe-ad4d-fe40fd35267d" providerId="ADAL" clId="{B1D9487E-50E5-DB45-92CD-C86D6480345C}" dt="2018-12-08T20:42:12.248" v="1319" actId="113"/>
          <ac:spMkLst>
            <pc:docMk/>
            <pc:sldMk cId="3918374326" sldId="511"/>
            <ac:spMk id="13" creationId="{8A1E97E4-85E7-2643-9A49-16462A8A1804}"/>
          </ac:spMkLst>
        </pc:spChg>
        <pc:spChg chg="add mod">
          <ac:chgData name="Ximena Ibarra" userId="f9eb2bae-962c-4ebe-ad4d-fe40fd35267d" providerId="ADAL" clId="{B1D9487E-50E5-DB45-92CD-C86D6480345C}" dt="2018-12-08T20:43:54.839" v="1336" actId="1036"/>
          <ac:spMkLst>
            <pc:docMk/>
            <pc:sldMk cId="3918374326" sldId="511"/>
            <ac:spMk id="14" creationId="{6E375DEB-C1AB-7F48-AB9B-7482F1B58E48}"/>
          </ac:spMkLst>
        </pc:spChg>
        <pc:grpChg chg="add mod">
          <ac:chgData name="Ximena Ibarra" userId="f9eb2bae-962c-4ebe-ad4d-fe40fd35267d" providerId="ADAL" clId="{B1D9487E-50E5-DB45-92CD-C86D6480345C}" dt="2018-12-08T20:43:16.279" v="1329" actId="1076"/>
          <ac:grpSpMkLst>
            <pc:docMk/>
            <pc:sldMk cId="3918374326" sldId="511"/>
            <ac:grpSpMk id="9" creationId="{D2FEEA83-8A45-9B48-9237-0D4C899388AC}"/>
          </ac:grpSpMkLst>
        </pc:grpChg>
      </pc:sldChg>
      <pc:sldChg chg="addSp modSp add">
        <pc:chgData name="Ximena Ibarra" userId="f9eb2bae-962c-4ebe-ad4d-fe40fd35267d" providerId="ADAL" clId="{B1D9487E-50E5-DB45-92CD-C86D6480345C}" dt="2018-12-08T20:38:41.112" v="1283" actId="1035"/>
        <pc:sldMkLst>
          <pc:docMk/>
          <pc:sldMk cId="626719901" sldId="512"/>
        </pc:sldMkLst>
        <pc:spChg chg="mod">
          <ac:chgData name="Ximena Ibarra" userId="f9eb2bae-962c-4ebe-ad4d-fe40fd35267d" providerId="ADAL" clId="{B1D9487E-50E5-DB45-92CD-C86D6480345C}" dt="2018-12-08T20:38:16.703" v="1253" actId="1035"/>
          <ac:spMkLst>
            <pc:docMk/>
            <pc:sldMk cId="626719901" sldId="512"/>
            <ac:spMk id="3" creationId="{4F490DF3-6806-784C-81EF-D5DA20115EEB}"/>
          </ac:spMkLst>
        </pc:spChg>
        <pc:spChg chg="add mod">
          <ac:chgData name="Ximena Ibarra" userId="f9eb2bae-962c-4ebe-ad4d-fe40fd35267d" providerId="ADAL" clId="{B1D9487E-50E5-DB45-92CD-C86D6480345C}" dt="2018-12-08T20:38:41.112" v="1283" actId="1035"/>
          <ac:spMkLst>
            <pc:docMk/>
            <pc:sldMk cId="626719901" sldId="512"/>
            <ac:spMk id="29" creationId="{B886ACD6-054B-AC40-8DC0-3AE14B470D7A}"/>
          </ac:spMkLst>
        </pc:spChg>
        <pc:spChg chg="add mod">
          <ac:chgData name="Ximena Ibarra" userId="f9eb2bae-962c-4ebe-ad4d-fe40fd35267d" providerId="ADAL" clId="{B1D9487E-50E5-DB45-92CD-C86D6480345C}" dt="2018-12-08T20:38:41.112" v="1283" actId="1035"/>
          <ac:spMkLst>
            <pc:docMk/>
            <pc:sldMk cId="626719901" sldId="512"/>
            <ac:spMk id="31" creationId="{F07F83A8-5829-7749-BE3A-C394CBE93E56}"/>
          </ac:spMkLst>
        </pc:spChg>
        <pc:spChg chg="add mod">
          <ac:chgData name="Ximena Ibarra" userId="f9eb2bae-962c-4ebe-ad4d-fe40fd35267d" providerId="ADAL" clId="{B1D9487E-50E5-DB45-92CD-C86D6480345C}" dt="2018-12-08T20:38:41.112" v="1283" actId="1035"/>
          <ac:spMkLst>
            <pc:docMk/>
            <pc:sldMk cId="626719901" sldId="512"/>
            <ac:spMk id="32" creationId="{FCA4A6C9-C952-FB42-8791-995F2401AC7E}"/>
          </ac:spMkLst>
        </pc:spChg>
        <pc:picChg chg="add mod">
          <ac:chgData name="Ximena Ibarra" userId="f9eb2bae-962c-4ebe-ad4d-fe40fd35267d" providerId="ADAL" clId="{B1D9487E-50E5-DB45-92CD-C86D6480345C}" dt="2018-12-08T20:38:41.112" v="1283" actId="1035"/>
          <ac:picMkLst>
            <pc:docMk/>
            <pc:sldMk cId="626719901" sldId="512"/>
            <ac:picMk id="28" creationId="{7248696B-9B93-A34C-842B-65B2AA352220}"/>
          </ac:picMkLst>
        </pc:picChg>
        <pc:cxnChg chg="add mod">
          <ac:chgData name="Ximena Ibarra" userId="f9eb2bae-962c-4ebe-ad4d-fe40fd35267d" providerId="ADAL" clId="{B1D9487E-50E5-DB45-92CD-C86D6480345C}" dt="2018-12-08T20:38:41.112" v="1283" actId="1035"/>
          <ac:cxnSpMkLst>
            <pc:docMk/>
            <pc:sldMk cId="626719901" sldId="512"/>
            <ac:cxnSpMk id="30" creationId="{CD53DB83-F621-CD4F-84EC-5A9F553D6A2D}"/>
          </ac:cxnSpMkLst>
        </pc:cxnChg>
      </pc:sldChg>
      <pc:sldChg chg="addSp delSp modSp add">
        <pc:chgData name="Ximena Ibarra" userId="f9eb2bae-962c-4ebe-ad4d-fe40fd35267d" providerId="ADAL" clId="{B1D9487E-50E5-DB45-92CD-C86D6480345C}" dt="2018-12-08T20:50:35.116" v="1408" actId="478"/>
        <pc:sldMkLst>
          <pc:docMk/>
          <pc:sldMk cId="3579426447" sldId="513"/>
        </pc:sldMkLst>
        <pc:spChg chg="mod">
          <ac:chgData name="Ximena Ibarra" userId="f9eb2bae-962c-4ebe-ad4d-fe40fd35267d" providerId="ADAL" clId="{B1D9487E-50E5-DB45-92CD-C86D6480345C}" dt="2018-12-08T20:44:10.239" v="1354" actId="20577"/>
          <ac:spMkLst>
            <pc:docMk/>
            <pc:sldMk cId="3579426447" sldId="513"/>
            <ac:spMk id="2" creationId="{49168DA8-FF5F-3848-B54B-A461A21AA9DF}"/>
          </ac:spMkLst>
        </pc:spChg>
        <pc:spChg chg="mod">
          <ac:chgData name="Ximena Ibarra" userId="f9eb2bae-962c-4ebe-ad4d-fe40fd35267d" providerId="ADAL" clId="{B1D9487E-50E5-DB45-92CD-C86D6480345C}" dt="2018-12-08T20:44:22.790" v="1358" actId="255"/>
          <ac:spMkLst>
            <pc:docMk/>
            <pc:sldMk cId="3579426447" sldId="513"/>
            <ac:spMk id="3" creationId="{4F490DF3-6806-784C-81EF-D5DA20115EEB}"/>
          </ac:spMkLst>
        </pc:spChg>
        <pc:spChg chg="add mod">
          <ac:chgData name="Ximena Ibarra" userId="f9eb2bae-962c-4ebe-ad4d-fe40fd35267d" providerId="ADAL" clId="{B1D9487E-50E5-DB45-92CD-C86D6480345C}" dt="2018-12-08T20:47:35.246" v="1396" actId="1076"/>
          <ac:spMkLst>
            <pc:docMk/>
            <pc:sldMk cId="3579426447" sldId="513"/>
            <ac:spMk id="7" creationId="{ACFFBCC1-74FC-2C47-B84A-CC3CD51F7F5C}"/>
          </ac:spMkLst>
        </pc:spChg>
        <pc:spChg chg="mod">
          <ac:chgData name="Ximena Ibarra" userId="f9eb2bae-962c-4ebe-ad4d-fe40fd35267d" providerId="ADAL" clId="{B1D9487E-50E5-DB45-92CD-C86D6480345C}" dt="2018-12-08T20:44:49.060" v="1364" actId="14100"/>
          <ac:spMkLst>
            <pc:docMk/>
            <pc:sldMk cId="3579426447" sldId="513"/>
            <ac:spMk id="8" creationId="{83132CFA-3CBE-374C-A346-C7AD11D16488}"/>
          </ac:spMkLst>
        </pc:spChg>
        <pc:spChg chg="add del mod">
          <ac:chgData name="Ximena Ibarra" userId="f9eb2bae-962c-4ebe-ad4d-fe40fd35267d" providerId="ADAL" clId="{B1D9487E-50E5-DB45-92CD-C86D6480345C}" dt="2018-12-08T20:44:38.618" v="1361" actId="478"/>
          <ac:spMkLst>
            <pc:docMk/>
            <pc:sldMk cId="3579426447" sldId="513"/>
            <ac:spMk id="13" creationId="{BE78FF2E-1BF6-E84A-B3C2-606B0A3D24E5}"/>
          </ac:spMkLst>
        </pc:spChg>
        <pc:grpChg chg="add del mod">
          <ac:chgData name="Ximena Ibarra" userId="f9eb2bae-962c-4ebe-ad4d-fe40fd35267d" providerId="ADAL" clId="{B1D9487E-50E5-DB45-92CD-C86D6480345C}" dt="2018-12-08T20:47:27.924" v="1395" actId="478"/>
          <ac:grpSpMkLst>
            <pc:docMk/>
            <pc:sldMk cId="3579426447" sldId="513"/>
            <ac:grpSpMk id="9" creationId="{1222BF2F-4C5A-5C49-B59F-FA7616408C79}"/>
          </ac:grpSpMkLst>
        </pc:grpChg>
        <pc:grpChg chg="add del mod">
          <ac:chgData name="Ximena Ibarra" userId="f9eb2bae-962c-4ebe-ad4d-fe40fd35267d" providerId="ADAL" clId="{B1D9487E-50E5-DB45-92CD-C86D6480345C}" dt="2018-12-08T20:50:35.116" v="1408" actId="478"/>
          <ac:grpSpMkLst>
            <pc:docMk/>
            <pc:sldMk cId="3579426447" sldId="513"/>
            <ac:grpSpMk id="14" creationId="{3826219F-7E46-BB48-BE67-9085224D4854}"/>
          </ac:grpSpMkLst>
        </pc:grpChg>
        <pc:picChg chg="mod topLvl">
          <ac:chgData name="Ximena Ibarra" userId="f9eb2bae-962c-4ebe-ad4d-fe40fd35267d" providerId="ADAL" clId="{B1D9487E-50E5-DB45-92CD-C86D6480345C}" dt="2018-12-08T20:46:13.487" v="1373" actId="165"/>
          <ac:picMkLst>
            <pc:docMk/>
            <pc:sldMk cId="3579426447" sldId="513"/>
            <ac:picMk id="10" creationId="{A1E47E6E-2F55-8A4E-9EF9-59B774243332}"/>
          </ac:picMkLst>
        </pc:picChg>
        <pc:cxnChg chg="mod topLvl">
          <ac:chgData name="Ximena Ibarra" userId="f9eb2bae-962c-4ebe-ad4d-fe40fd35267d" providerId="ADAL" clId="{B1D9487E-50E5-DB45-92CD-C86D6480345C}" dt="2018-12-08T20:46:13.487" v="1373" actId="165"/>
          <ac:cxnSpMkLst>
            <pc:docMk/>
            <pc:sldMk cId="3579426447" sldId="513"/>
            <ac:cxnSpMk id="11" creationId="{C725F86B-AB83-9F43-9713-E6165C1EF273}"/>
          </ac:cxnSpMkLst>
        </pc:cxnChg>
        <pc:cxnChg chg="mod topLvl">
          <ac:chgData name="Ximena Ibarra" userId="f9eb2bae-962c-4ebe-ad4d-fe40fd35267d" providerId="ADAL" clId="{B1D9487E-50E5-DB45-92CD-C86D6480345C}" dt="2018-12-08T20:46:13.487" v="1373" actId="165"/>
          <ac:cxnSpMkLst>
            <pc:docMk/>
            <pc:sldMk cId="3579426447" sldId="513"/>
            <ac:cxnSpMk id="12" creationId="{2B1ECD32-62CB-3749-8AC2-5F248D736734}"/>
          </ac:cxnSpMkLst>
        </pc:cxnChg>
      </pc:sldChg>
      <pc:sldChg chg="addSp delSp modSp add">
        <pc:chgData name="Ximena Ibarra" userId="f9eb2bae-962c-4ebe-ad4d-fe40fd35267d" providerId="ADAL" clId="{B1D9487E-50E5-DB45-92CD-C86D6480345C}" dt="2018-12-08T21:03:06.826" v="1900" actId="1038"/>
        <pc:sldMkLst>
          <pc:docMk/>
          <pc:sldMk cId="3037077693" sldId="514"/>
        </pc:sldMkLst>
        <pc:spChg chg="mod">
          <ac:chgData name="Ximena Ibarra" userId="f9eb2bae-962c-4ebe-ad4d-fe40fd35267d" providerId="ADAL" clId="{B1D9487E-50E5-DB45-92CD-C86D6480345C}" dt="2018-12-08T20:59:55.779" v="1855" actId="20577"/>
          <ac:spMkLst>
            <pc:docMk/>
            <pc:sldMk cId="3037077693" sldId="514"/>
            <ac:spMk id="2" creationId="{49168DA8-FF5F-3848-B54B-A461A21AA9DF}"/>
          </ac:spMkLst>
        </pc:spChg>
        <pc:spChg chg="mod">
          <ac:chgData name="Ximena Ibarra" userId="f9eb2bae-962c-4ebe-ad4d-fe40fd35267d" providerId="ADAL" clId="{B1D9487E-50E5-DB45-92CD-C86D6480345C}" dt="2018-12-08T21:01:46.330" v="1892" actId="27636"/>
          <ac:spMkLst>
            <pc:docMk/>
            <pc:sldMk cId="3037077693" sldId="514"/>
            <ac:spMk id="3" creationId="{4F490DF3-6806-784C-81EF-D5DA20115EEB}"/>
          </ac:spMkLst>
        </pc:spChg>
        <pc:spChg chg="del">
          <ac:chgData name="Ximena Ibarra" userId="f9eb2bae-962c-4ebe-ad4d-fe40fd35267d" providerId="ADAL" clId="{B1D9487E-50E5-DB45-92CD-C86D6480345C}" dt="2018-12-08T21:00:43.701" v="1863" actId="478"/>
          <ac:spMkLst>
            <pc:docMk/>
            <pc:sldMk cId="3037077693" sldId="514"/>
            <ac:spMk id="8" creationId="{83132CFA-3CBE-374C-A346-C7AD11D16488}"/>
          </ac:spMkLst>
        </pc:spChg>
        <pc:spChg chg="add">
          <ac:chgData name="Ximena Ibarra" userId="f9eb2bae-962c-4ebe-ad4d-fe40fd35267d" providerId="ADAL" clId="{B1D9487E-50E5-DB45-92CD-C86D6480345C}" dt="2018-12-08T21:01:02.303" v="1864" actId="1038"/>
          <ac:spMkLst>
            <pc:docMk/>
            <pc:sldMk cId="3037077693" sldId="514"/>
            <ac:spMk id="9" creationId="{A74504BB-2F94-B144-AC96-B29F7618928F}"/>
          </ac:spMkLst>
        </pc:spChg>
        <pc:spChg chg="add mod">
          <ac:chgData name="Ximena Ibarra" userId="f9eb2bae-962c-4ebe-ad4d-fe40fd35267d" providerId="ADAL" clId="{B1D9487E-50E5-DB45-92CD-C86D6480345C}" dt="2018-12-08T21:03:06.826" v="1900" actId="1038"/>
          <ac:spMkLst>
            <pc:docMk/>
            <pc:sldMk cId="3037077693" sldId="514"/>
            <ac:spMk id="10" creationId="{D3A2CA6D-6D66-C84D-B0EB-375428D143E7}"/>
          </ac:spMkLst>
        </pc:spChg>
        <pc:picChg chg="add mod modCrop">
          <ac:chgData name="Ximena Ibarra" userId="f9eb2bae-962c-4ebe-ad4d-fe40fd35267d" providerId="ADAL" clId="{B1D9487E-50E5-DB45-92CD-C86D6480345C}" dt="2018-12-08T21:02:31.558" v="1893" actId="732"/>
          <ac:picMkLst>
            <pc:docMk/>
            <pc:sldMk cId="3037077693" sldId="514"/>
            <ac:picMk id="7" creationId="{B83F0E37-DFAB-5748-8CBB-F917BB951A0D}"/>
          </ac:picMkLst>
        </pc:picChg>
      </pc:sldChg>
      <pc:sldChg chg="addSp delSp modSp add modNotesTx">
        <pc:chgData name="Ximena Ibarra" userId="f9eb2bae-962c-4ebe-ad4d-fe40fd35267d" providerId="ADAL" clId="{B1D9487E-50E5-DB45-92CD-C86D6480345C}" dt="2018-12-08T20:58:36.030" v="1824" actId="20577"/>
        <pc:sldMkLst>
          <pc:docMk/>
          <pc:sldMk cId="1729903202" sldId="515"/>
        </pc:sldMkLst>
        <pc:spChg chg="mod">
          <ac:chgData name="Ximena Ibarra" userId="f9eb2bae-962c-4ebe-ad4d-fe40fd35267d" providerId="ADAL" clId="{B1D9487E-50E5-DB45-92CD-C86D6480345C}" dt="2018-12-08T20:50:39.474" v="1409" actId="20577"/>
          <ac:spMkLst>
            <pc:docMk/>
            <pc:sldMk cId="1729903202" sldId="515"/>
            <ac:spMk id="7" creationId="{ACFFBCC1-74FC-2C47-B84A-CC3CD51F7F5C}"/>
          </ac:spMkLst>
        </pc:spChg>
        <pc:grpChg chg="mod">
          <ac:chgData name="Ximena Ibarra" userId="f9eb2bae-962c-4ebe-ad4d-fe40fd35267d" providerId="ADAL" clId="{B1D9487E-50E5-DB45-92CD-C86D6480345C}" dt="2018-12-08T20:56:54.365" v="1426" actId="1036"/>
          <ac:grpSpMkLst>
            <pc:docMk/>
            <pc:sldMk cId="1729903202" sldId="515"/>
            <ac:grpSpMk id="14" creationId="{3826219F-7E46-BB48-BE67-9085224D4854}"/>
          </ac:grpSpMkLst>
        </pc:grpChg>
        <pc:picChg chg="add del mod">
          <ac:chgData name="Ximena Ibarra" userId="f9eb2bae-962c-4ebe-ad4d-fe40fd35267d" providerId="ADAL" clId="{B1D9487E-50E5-DB45-92CD-C86D6480345C}" dt="2018-12-08T20:56:42.606" v="1424" actId="478"/>
          <ac:picMkLst>
            <pc:docMk/>
            <pc:sldMk cId="1729903202" sldId="515"/>
            <ac:picMk id="4" creationId="{95F71C5E-0417-E64D-AD96-EE446A15786A}"/>
          </ac:picMkLst>
        </pc:picChg>
      </pc:sldChg>
      <pc:sldChg chg="addSp delSp modSp add modNotesTx">
        <pc:chgData name="Ximena Ibarra" userId="f9eb2bae-962c-4ebe-ad4d-fe40fd35267d" providerId="ADAL" clId="{B1D9487E-50E5-DB45-92CD-C86D6480345C}" dt="2018-12-08T20:59:44.420" v="1843" actId="20577"/>
        <pc:sldMkLst>
          <pc:docMk/>
          <pc:sldMk cId="1315710177" sldId="516"/>
        </pc:sldMkLst>
        <pc:spChg chg="mod">
          <ac:chgData name="Ximena Ibarra" userId="f9eb2bae-962c-4ebe-ad4d-fe40fd35267d" providerId="ADAL" clId="{B1D9487E-50E5-DB45-92CD-C86D6480345C}" dt="2018-12-08T20:59:20.681" v="1832" actId="20577"/>
          <ac:spMkLst>
            <pc:docMk/>
            <pc:sldMk cId="1315710177" sldId="516"/>
            <ac:spMk id="3" creationId="{4F490DF3-6806-784C-81EF-D5DA20115EEB}"/>
          </ac:spMkLst>
        </pc:spChg>
        <pc:spChg chg="del">
          <ac:chgData name="Ximena Ibarra" userId="f9eb2bae-962c-4ebe-ad4d-fe40fd35267d" providerId="ADAL" clId="{B1D9487E-50E5-DB45-92CD-C86D6480345C}" dt="2018-12-08T20:59:14.718" v="1827" actId="478"/>
          <ac:spMkLst>
            <pc:docMk/>
            <pc:sldMk cId="1315710177" sldId="516"/>
            <ac:spMk id="7" creationId="{ACFFBCC1-74FC-2C47-B84A-CC3CD51F7F5C}"/>
          </ac:spMkLst>
        </pc:spChg>
        <pc:grpChg chg="del">
          <ac:chgData name="Ximena Ibarra" userId="f9eb2bae-962c-4ebe-ad4d-fe40fd35267d" providerId="ADAL" clId="{B1D9487E-50E5-DB45-92CD-C86D6480345C}" dt="2018-12-08T20:59:16.263" v="1828" actId="478"/>
          <ac:grpSpMkLst>
            <pc:docMk/>
            <pc:sldMk cId="1315710177" sldId="516"/>
            <ac:grpSpMk id="14" creationId="{3826219F-7E46-BB48-BE67-9085224D4854}"/>
          </ac:grpSpMkLst>
        </pc:grpChg>
        <pc:picChg chg="add mod">
          <ac:chgData name="Ximena Ibarra" userId="f9eb2bae-962c-4ebe-ad4d-fe40fd35267d" providerId="ADAL" clId="{B1D9487E-50E5-DB45-92CD-C86D6480345C}" dt="2018-12-08T20:59:39.588" v="1842" actId="1076"/>
          <ac:picMkLst>
            <pc:docMk/>
            <pc:sldMk cId="1315710177" sldId="516"/>
            <ac:picMk id="11" creationId="{549F4E99-ACDE-3440-8F48-1B48C1FBD97D}"/>
          </ac:picMkLst>
        </pc:picChg>
      </pc:sldChg>
      <pc:sldChg chg="addSp delSp modSp add modAnim">
        <pc:chgData name="Ximena Ibarra" userId="f9eb2bae-962c-4ebe-ad4d-fe40fd35267d" providerId="ADAL" clId="{B1D9487E-50E5-DB45-92CD-C86D6480345C}" dt="2018-12-08T21:09:42.799" v="2017" actId="1038"/>
        <pc:sldMkLst>
          <pc:docMk/>
          <pc:sldMk cId="777561888" sldId="517"/>
        </pc:sldMkLst>
        <pc:spChg chg="mod">
          <ac:chgData name="Ximena Ibarra" userId="f9eb2bae-962c-4ebe-ad4d-fe40fd35267d" providerId="ADAL" clId="{B1D9487E-50E5-DB45-92CD-C86D6480345C}" dt="2018-12-08T21:03:18.190" v="1919" actId="20577"/>
          <ac:spMkLst>
            <pc:docMk/>
            <pc:sldMk cId="777561888" sldId="517"/>
            <ac:spMk id="2" creationId="{49168DA8-FF5F-3848-B54B-A461A21AA9DF}"/>
          </ac:spMkLst>
        </pc:spChg>
        <pc:spChg chg="mod">
          <ac:chgData name="Ximena Ibarra" userId="f9eb2bae-962c-4ebe-ad4d-fe40fd35267d" providerId="ADAL" clId="{B1D9487E-50E5-DB45-92CD-C86D6480345C}" dt="2018-12-08T21:03:48.033" v="1920" actId="1038"/>
          <ac:spMkLst>
            <pc:docMk/>
            <pc:sldMk cId="777561888" sldId="517"/>
            <ac:spMk id="3" creationId="{4F490DF3-6806-784C-81EF-D5DA20115EEB}"/>
          </ac:spMkLst>
        </pc:spChg>
        <pc:spChg chg="add mod">
          <ac:chgData name="Ximena Ibarra" userId="f9eb2bae-962c-4ebe-ad4d-fe40fd35267d" providerId="ADAL" clId="{B1D9487E-50E5-DB45-92CD-C86D6480345C}" dt="2018-12-08T21:07:22.724" v="1997" actId="255"/>
          <ac:spMkLst>
            <pc:docMk/>
            <pc:sldMk cId="777561888" sldId="517"/>
            <ac:spMk id="7" creationId="{79431900-20D2-EB48-8B06-70A6552B491D}"/>
          </ac:spMkLst>
        </pc:spChg>
        <pc:spChg chg="del">
          <ac:chgData name="Ximena Ibarra" userId="f9eb2bae-962c-4ebe-ad4d-fe40fd35267d" providerId="ADAL" clId="{B1D9487E-50E5-DB45-92CD-C86D6480345C}" dt="2018-12-08T21:05:12.758" v="1925" actId="478"/>
          <ac:spMkLst>
            <pc:docMk/>
            <pc:sldMk cId="777561888" sldId="517"/>
            <ac:spMk id="8" creationId="{83132CFA-3CBE-374C-A346-C7AD11D16488}"/>
          </ac:spMkLst>
        </pc:spChg>
        <pc:spChg chg="add mod">
          <ac:chgData name="Ximena Ibarra" userId="f9eb2bae-962c-4ebe-ad4d-fe40fd35267d" providerId="ADAL" clId="{B1D9487E-50E5-DB45-92CD-C86D6480345C}" dt="2018-12-08T21:06:11.707" v="1965" actId="1035"/>
          <ac:spMkLst>
            <pc:docMk/>
            <pc:sldMk cId="777561888" sldId="517"/>
            <ac:spMk id="10" creationId="{6E21313A-0156-C545-8751-8DF93516DAD8}"/>
          </ac:spMkLst>
        </pc:spChg>
        <pc:spChg chg="add mod">
          <ac:chgData name="Ximena Ibarra" userId="f9eb2bae-962c-4ebe-ad4d-fe40fd35267d" providerId="ADAL" clId="{B1D9487E-50E5-DB45-92CD-C86D6480345C}" dt="2018-12-08T21:06:11.707" v="1965" actId="1035"/>
          <ac:spMkLst>
            <pc:docMk/>
            <pc:sldMk cId="777561888" sldId="517"/>
            <ac:spMk id="13" creationId="{CA9D1DB1-B646-9245-A41E-FB46EA9C7406}"/>
          </ac:spMkLst>
        </pc:spChg>
        <pc:spChg chg="mod">
          <ac:chgData name="Ximena Ibarra" userId="f9eb2bae-962c-4ebe-ad4d-fe40fd35267d" providerId="ADAL" clId="{B1D9487E-50E5-DB45-92CD-C86D6480345C}" dt="2018-12-08T21:06:47.648" v="1987" actId="1038"/>
          <ac:spMkLst>
            <pc:docMk/>
            <pc:sldMk cId="777561888" sldId="517"/>
            <ac:spMk id="20" creationId="{621D6A8E-0345-C547-8F71-8E9C02EF9D8D}"/>
          </ac:spMkLst>
        </pc:spChg>
        <pc:spChg chg="mod">
          <ac:chgData name="Ximena Ibarra" userId="f9eb2bae-962c-4ebe-ad4d-fe40fd35267d" providerId="ADAL" clId="{B1D9487E-50E5-DB45-92CD-C86D6480345C}" dt="2018-12-08T21:06:41.534" v="1977" actId="1037"/>
          <ac:spMkLst>
            <pc:docMk/>
            <pc:sldMk cId="777561888" sldId="517"/>
            <ac:spMk id="21" creationId="{B329CFE0-1675-D945-8F95-C439DA09C678}"/>
          </ac:spMkLst>
        </pc:spChg>
        <pc:grpChg chg="add mod">
          <ac:chgData name="Ximena Ibarra" userId="f9eb2bae-962c-4ebe-ad4d-fe40fd35267d" providerId="ADAL" clId="{B1D9487E-50E5-DB45-92CD-C86D6480345C}" dt="2018-12-08T21:07:13.552" v="1995" actId="1076"/>
          <ac:grpSpMkLst>
            <pc:docMk/>
            <pc:sldMk cId="777561888" sldId="517"/>
            <ac:grpSpMk id="15" creationId="{367EE2BC-3653-004D-9596-F7B0D999894B}"/>
          </ac:grpSpMkLst>
        </pc:grpChg>
        <pc:picChg chg="add mod">
          <ac:chgData name="Ximena Ibarra" userId="f9eb2bae-962c-4ebe-ad4d-fe40fd35267d" providerId="ADAL" clId="{B1D9487E-50E5-DB45-92CD-C86D6480345C}" dt="2018-12-08T21:06:11.707" v="1965" actId="1035"/>
          <ac:picMkLst>
            <pc:docMk/>
            <pc:sldMk cId="777561888" sldId="517"/>
            <ac:picMk id="9" creationId="{636E4F45-8A7B-2941-99F9-0F52AF25C6F9}"/>
          </ac:picMkLst>
        </pc:picChg>
        <pc:picChg chg="add mod">
          <ac:chgData name="Ximena Ibarra" userId="f9eb2bae-962c-4ebe-ad4d-fe40fd35267d" providerId="ADAL" clId="{B1D9487E-50E5-DB45-92CD-C86D6480345C}" dt="2018-12-08T21:09:42.799" v="2017" actId="1038"/>
          <ac:picMkLst>
            <pc:docMk/>
            <pc:sldMk cId="777561888" sldId="517"/>
            <ac:picMk id="14" creationId="{4D1094BB-ADCD-8246-AAEC-A964507A2A3B}"/>
          </ac:picMkLst>
        </pc:picChg>
        <pc:cxnChg chg="add mod">
          <ac:chgData name="Ximena Ibarra" userId="f9eb2bae-962c-4ebe-ad4d-fe40fd35267d" providerId="ADAL" clId="{B1D9487E-50E5-DB45-92CD-C86D6480345C}" dt="2018-12-08T21:06:11.707" v="1965" actId="1035"/>
          <ac:cxnSpMkLst>
            <pc:docMk/>
            <pc:sldMk cId="777561888" sldId="517"/>
            <ac:cxnSpMk id="11" creationId="{71B5C0C9-4DAD-4B44-9495-EE643E29321F}"/>
          </ac:cxnSpMkLst>
        </pc:cxnChg>
        <pc:cxnChg chg="add mod">
          <ac:chgData name="Ximena Ibarra" userId="f9eb2bae-962c-4ebe-ad4d-fe40fd35267d" providerId="ADAL" clId="{B1D9487E-50E5-DB45-92CD-C86D6480345C}" dt="2018-12-08T21:06:11.707" v="1965" actId="1035"/>
          <ac:cxnSpMkLst>
            <pc:docMk/>
            <pc:sldMk cId="777561888" sldId="517"/>
            <ac:cxnSpMk id="12" creationId="{8B843431-9F41-6B4D-959A-14A5F231D84E}"/>
          </ac:cxnSpMkLst>
        </pc:cxnChg>
      </pc:sldChg>
      <pc:sldChg chg="addSp delSp modSp add">
        <pc:chgData name="Ximena Ibarra" userId="f9eb2bae-962c-4ebe-ad4d-fe40fd35267d" providerId="ADAL" clId="{B1D9487E-50E5-DB45-92CD-C86D6480345C}" dt="2018-12-08T21:31:40.762" v="2449" actId="1036"/>
        <pc:sldMkLst>
          <pc:docMk/>
          <pc:sldMk cId="3066752616" sldId="518"/>
        </pc:sldMkLst>
        <pc:spChg chg="mod">
          <ac:chgData name="Ximena Ibarra" userId="f9eb2bae-962c-4ebe-ad4d-fe40fd35267d" providerId="ADAL" clId="{B1D9487E-50E5-DB45-92CD-C86D6480345C}" dt="2018-12-08T21:10:07.817" v="2032" actId="20577"/>
          <ac:spMkLst>
            <pc:docMk/>
            <pc:sldMk cId="3066752616" sldId="518"/>
            <ac:spMk id="2" creationId="{49168DA8-FF5F-3848-B54B-A461A21AA9DF}"/>
          </ac:spMkLst>
        </pc:spChg>
        <pc:spChg chg="mod">
          <ac:chgData name="Ximena Ibarra" userId="f9eb2bae-962c-4ebe-ad4d-fe40fd35267d" providerId="ADAL" clId="{B1D9487E-50E5-DB45-92CD-C86D6480345C}" dt="2018-12-08T21:10:34.331" v="2037" actId="14100"/>
          <ac:spMkLst>
            <pc:docMk/>
            <pc:sldMk cId="3066752616" sldId="518"/>
            <ac:spMk id="3" creationId="{4F490DF3-6806-784C-81EF-D5DA20115EEB}"/>
          </ac:spMkLst>
        </pc:spChg>
        <pc:spChg chg="del">
          <ac:chgData name="Ximena Ibarra" userId="f9eb2bae-962c-4ebe-ad4d-fe40fd35267d" providerId="ADAL" clId="{B1D9487E-50E5-DB45-92CD-C86D6480345C}" dt="2018-12-08T21:16:46.222" v="2161" actId="478"/>
          <ac:spMkLst>
            <pc:docMk/>
            <pc:sldMk cId="3066752616" sldId="518"/>
            <ac:spMk id="8" creationId="{83132CFA-3CBE-374C-A346-C7AD11D16488}"/>
          </ac:spMkLst>
        </pc:spChg>
        <pc:spChg chg="mod topLvl">
          <ac:chgData name="Ximena Ibarra" userId="f9eb2bae-962c-4ebe-ad4d-fe40fd35267d" providerId="ADAL" clId="{B1D9487E-50E5-DB45-92CD-C86D6480345C}" dt="2018-12-08T21:14:40.791" v="2124" actId="164"/>
          <ac:spMkLst>
            <pc:docMk/>
            <pc:sldMk cId="3066752616" sldId="518"/>
            <ac:spMk id="9" creationId="{8C8483C4-438F-BF45-BA05-418A6B146574}"/>
          </ac:spMkLst>
        </pc:spChg>
        <pc:spChg chg="mod topLvl">
          <ac:chgData name="Ximena Ibarra" userId="f9eb2bae-962c-4ebe-ad4d-fe40fd35267d" providerId="ADAL" clId="{B1D9487E-50E5-DB45-92CD-C86D6480345C}" dt="2018-12-08T21:14:40.791" v="2124" actId="164"/>
          <ac:spMkLst>
            <pc:docMk/>
            <pc:sldMk cId="3066752616" sldId="518"/>
            <ac:spMk id="10" creationId="{A0FB52B1-590D-8149-8800-3097C0019097}"/>
          </ac:spMkLst>
        </pc:spChg>
        <pc:spChg chg="mod topLvl">
          <ac:chgData name="Ximena Ibarra" userId="f9eb2bae-962c-4ebe-ad4d-fe40fd35267d" providerId="ADAL" clId="{B1D9487E-50E5-DB45-92CD-C86D6480345C}" dt="2018-12-08T21:14:40.791" v="2124" actId="164"/>
          <ac:spMkLst>
            <pc:docMk/>
            <pc:sldMk cId="3066752616" sldId="518"/>
            <ac:spMk id="11" creationId="{368B193F-BD70-4E4A-A648-27AE8DE31C12}"/>
          </ac:spMkLst>
        </pc:spChg>
        <pc:spChg chg="mod topLvl">
          <ac:chgData name="Ximena Ibarra" userId="f9eb2bae-962c-4ebe-ad4d-fe40fd35267d" providerId="ADAL" clId="{B1D9487E-50E5-DB45-92CD-C86D6480345C}" dt="2018-12-08T21:14:40.791" v="2124" actId="164"/>
          <ac:spMkLst>
            <pc:docMk/>
            <pc:sldMk cId="3066752616" sldId="518"/>
            <ac:spMk id="12" creationId="{7BAAE2DF-9804-0C49-9FB3-6215D7227A77}"/>
          </ac:spMkLst>
        </pc:spChg>
        <pc:spChg chg="mod topLvl">
          <ac:chgData name="Ximena Ibarra" userId="f9eb2bae-962c-4ebe-ad4d-fe40fd35267d" providerId="ADAL" clId="{B1D9487E-50E5-DB45-92CD-C86D6480345C}" dt="2018-12-08T21:14:40.791" v="2124" actId="164"/>
          <ac:spMkLst>
            <pc:docMk/>
            <pc:sldMk cId="3066752616" sldId="518"/>
            <ac:spMk id="15" creationId="{123745A9-7A0F-6B4A-95F3-4A8E633129C0}"/>
          </ac:spMkLst>
        </pc:spChg>
        <pc:spChg chg="mod topLvl">
          <ac:chgData name="Ximena Ibarra" userId="f9eb2bae-962c-4ebe-ad4d-fe40fd35267d" providerId="ADAL" clId="{B1D9487E-50E5-DB45-92CD-C86D6480345C}" dt="2018-12-08T21:14:40.791" v="2124" actId="164"/>
          <ac:spMkLst>
            <pc:docMk/>
            <pc:sldMk cId="3066752616" sldId="518"/>
            <ac:spMk id="16" creationId="{04B5ECD3-97A7-9E4E-A157-E98BAD8AEFAB}"/>
          </ac:spMkLst>
        </pc:spChg>
        <pc:spChg chg="mod topLvl">
          <ac:chgData name="Ximena Ibarra" userId="f9eb2bae-962c-4ebe-ad4d-fe40fd35267d" providerId="ADAL" clId="{B1D9487E-50E5-DB45-92CD-C86D6480345C}" dt="2018-12-08T21:14:40.791" v="2124" actId="164"/>
          <ac:spMkLst>
            <pc:docMk/>
            <pc:sldMk cId="3066752616" sldId="518"/>
            <ac:spMk id="20" creationId="{5DEF2725-6272-9E4C-A8BA-E4816027E118}"/>
          </ac:spMkLst>
        </pc:spChg>
        <pc:spChg chg="mod topLvl">
          <ac:chgData name="Ximena Ibarra" userId="f9eb2bae-962c-4ebe-ad4d-fe40fd35267d" providerId="ADAL" clId="{B1D9487E-50E5-DB45-92CD-C86D6480345C}" dt="2018-12-08T21:14:40.791" v="2124" actId="164"/>
          <ac:spMkLst>
            <pc:docMk/>
            <pc:sldMk cId="3066752616" sldId="518"/>
            <ac:spMk id="21" creationId="{6A8DC305-C42E-7749-BA19-6870E0937E52}"/>
          </ac:spMkLst>
        </pc:spChg>
        <pc:spChg chg="mod topLvl">
          <ac:chgData name="Ximena Ibarra" userId="f9eb2bae-962c-4ebe-ad4d-fe40fd35267d" providerId="ADAL" clId="{B1D9487E-50E5-DB45-92CD-C86D6480345C}" dt="2018-12-08T21:14:40.791" v="2124" actId="164"/>
          <ac:spMkLst>
            <pc:docMk/>
            <pc:sldMk cId="3066752616" sldId="518"/>
            <ac:spMk id="22" creationId="{F04EAB66-A719-6045-8AA9-D3973261C6BE}"/>
          </ac:spMkLst>
        </pc:spChg>
        <pc:spChg chg="mod">
          <ac:chgData name="Ximena Ibarra" userId="f9eb2bae-962c-4ebe-ad4d-fe40fd35267d" providerId="ADAL" clId="{B1D9487E-50E5-DB45-92CD-C86D6480345C}" dt="2018-12-08T21:31:32.386" v="2432" actId="1035"/>
          <ac:spMkLst>
            <pc:docMk/>
            <pc:sldMk cId="3066752616" sldId="518"/>
            <ac:spMk id="24" creationId="{8D98A401-17FE-C245-B825-370B79315E01}"/>
          </ac:spMkLst>
        </pc:spChg>
        <pc:spChg chg="mod">
          <ac:chgData name="Ximena Ibarra" userId="f9eb2bae-962c-4ebe-ad4d-fe40fd35267d" providerId="ADAL" clId="{B1D9487E-50E5-DB45-92CD-C86D6480345C}" dt="2018-12-08T21:16:04.506" v="2145" actId="1035"/>
          <ac:spMkLst>
            <pc:docMk/>
            <pc:sldMk cId="3066752616" sldId="518"/>
            <ac:spMk id="25" creationId="{27790F88-47E0-A54E-9613-44EA19149612}"/>
          </ac:spMkLst>
        </pc:spChg>
        <pc:spChg chg="mod">
          <ac:chgData name="Ximena Ibarra" userId="f9eb2bae-962c-4ebe-ad4d-fe40fd35267d" providerId="ADAL" clId="{B1D9487E-50E5-DB45-92CD-C86D6480345C}" dt="2018-12-08T21:31:40.762" v="2449" actId="1036"/>
          <ac:spMkLst>
            <pc:docMk/>
            <pc:sldMk cId="3066752616" sldId="518"/>
            <ac:spMk id="26" creationId="{47239350-539E-6247-9146-FEC84C1F595D}"/>
          </ac:spMkLst>
        </pc:spChg>
        <pc:spChg chg="mod">
          <ac:chgData name="Ximena Ibarra" userId="f9eb2bae-962c-4ebe-ad4d-fe40fd35267d" providerId="ADAL" clId="{B1D9487E-50E5-DB45-92CD-C86D6480345C}" dt="2018-12-08T21:31:37.165" v="2444" actId="1036"/>
          <ac:spMkLst>
            <pc:docMk/>
            <pc:sldMk cId="3066752616" sldId="518"/>
            <ac:spMk id="27" creationId="{02A5082A-709E-F045-BDED-761F4E6563C6}"/>
          </ac:spMkLst>
        </pc:spChg>
        <pc:spChg chg="add del mod">
          <ac:chgData name="Ximena Ibarra" userId="f9eb2bae-962c-4ebe-ad4d-fe40fd35267d" providerId="ADAL" clId="{B1D9487E-50E5-DB45-92CD-C86D6480345C}" dt="2018-12-08T21:16:22.204" v="2155" actId="767"/>
          <ac:spMkLst>
            <pc:docMk/>
            <pc:sldMk cId="3066752616" sldId="518"/>
            <ac:spMk id="28" creationId="{02E856CB-AC96-8F44-ADF2-F119CBE5692A}"/>
          </ac:spMkLst>
        </pc:spChg>
        <pc:grpChg chg="add mod">
          <ac:chgData name="Ximena Ibarra" userId="f9eb2bae-962c-4ebe-ad4d-fe40fd35267d" providerId="ADAL" clId="{B1D9487E-50E5-DB45-92CD-C86D6480345C}" dt="2018-12-08T21:14:47.246" v="2125" actId="1076"/>
          <ac:grpSpMkLst>
            <pc:docMk/>
            <pc:sldMk cId="3066752616" sldId="518"/>
            <ac:grpSpMk id="5" creationId="{7E6AEAB9-F83A-7C46-B295-F52884AC72C6}"/>
          </ac:grpSpMkLst>
        </pc:grpChg>
        <pc:grpChg chg="add del">
          <ac:chgData name="Ximena Ibarra" userId="f9eb2bae-962c-4ebe-ad4d-fe40fd35267d" providerId="ADAL" clId="{B1D9487E-50E5-DB45-92CD-C86D6480345C}" dt="2018-12-08T21:13:58.163" v="2105" actId="165"/>
          <ac:grpSpMkLst>
            <pc:docMk/>
            <pc:sldMk cId="3066752616" sldId="518"/>
            <ac:grpSpMk id="7" creationId="{06644723-A7C9-714E-A664-1F61126369B5}"/>
          </ac:grpSpMkLst>
        </pc:grpChg>
        <pc:grpChg chg="add mod">
          <ac:chgData name="Ximena Ibarra" userId="f9eb2bae-962c-4ebe-ad4d-fe40fd35267d" providerId="ADAL" clId="{B1D9487E-50E5-DB45-92CD-C86D6480345C}" dt="2018-12-08T21:15:03.119" v="2127" actId="1076"/>
          <ac:grpSpMkLst>
            <pc:docMk/>
            <pc:sldMk cId="3066752616" sldId="518"/>
            <ac:grpSpMk id="23" creationId="{1FB8F68B-1210-574A-839A-5622EC35EA31}"/>
          </ac:grpSpMkLst>
        </pc:grpChg>
        <pc:picChg chg="mod topLvl">
          <ac:chgData name="Ximena Ibarra" userId="f9eb2bae-962c-4ebe-ad4d-fe40fd35267d" providerId="ADAL" clId="{B1D9487E-50E5-DB45-92CD-C86D6480345C}" dt="2018-12-08T21:14:40.791" v="2124" actId="164"/>
          <ac:picMkLst>
            <pc:docMk/>
            <pc:sldMk cId="3066752616" sldId="518"/>
            <ac:picMk id="13" creationId="{CD8AED35-8B6A-CD4F-A8DE-59B6795F2304}"/>
          </ac:picMkLst>
        </pc:picChg>
        <pc:picChg chg="mod topLvl">
          <ac:chgData name="Ximena Ibarra" userId="f9eb2bae-962c-4ebe-ad4d-fe40fd35267d" providerId="ADAL" clId="{B1D9487E-50E5-DB45-92CD-C86D6480345C}" dt="2018-12-08T21:14:40.791" v="2124" actId="164"/>
          <ac:picMkLst>
            <pc:docMk/>
            <pc:sldMk cId="3066752616" sldId="518"/>
            <ac:picMk id="14" creationId="{12454701-383C-044A-856D-9A057C984547}"/>
          </ac:picMkLst>
        </pc:picChg>
        <pc:cxnChg chg="mod topLvl">
          <ac:chgData name="Ximena Ibarra" userId="f9eb2bae-962c-4ebe-ad4d-fe40fd35267d" providerId="ADAL" clId="{B1D9487E-50E5-DB45-92CD-C86D6480345C}" dt="2018-12-08T21:14:40.791" v="2124" actId="164"/>
          <ac:cxnSpMkLst>
            <pc:docMk/>
            <pc:sldMk cId="3066752616" sldId="518"/>
            <ac:cxnSpMk id="17" creationId="{DF0FCE97-5205-ED4C-84CA-19C8474A35BE}"/>
          </ac:cxnSpMkLst>
        </pc:cxnChg>
        <pc:cxnChg chg="mod topLvl">
          <ac:chgData name="Ximena Ibarra" userId="f9eb2bae-962c-4ebe-ad4d-fe40fd35267d" providerId="ADAL" clId="{B1D9487E-50E5-DB45-92CD-C86D6480345C}" dt="2018-12-08T21:14:40.791" v="2124" actId="164"/>
          <ac:cxnSpMkLst>
            <pc:docMk/>
            <pc:sldMk cId="3066752616" sldId="518"/>
            <ac:cxnSpMk id="18" creationId="{8EF82B8A-81E9-2443-B01B-9C4E14D61507}"/>
          </ac:cxnSpMkLst>
        </pc:cxnChg>
        <pc:cxnChg chg="mod topLvl">
          <ac:chgData name="Ximena Ibarra" userId="f9eb2bae-962c-4ebe-ad4d-fe40fd35267d" providerId="ADAL" clId="{B1D9487E-50E5-DB45-92CD-C86D6480345C}" dt="2018-12-08T21:14:40.791" v="2124" actId="164"/>
          <ac:cxnSpMkLst>
            <pc:docMk/>
            <pc:sldMk cId="3066752616" sldId="518"/>
            <ac:cxnSpMk id="19" creationId="{8068E41F-2974-9B4F-8304-59DC480E51B1}"/>
          </ac:cxnSpMkLst>
        </pc:cxnChg>
      </pc:sldChg>
      <pc:sldChg chg="addSp modSp add modNotesTx">
        <pc:chgData name="Ximena Ibarra" userId="f9eb2bae-962c-4ebe-ad4d-fe40fd35267d" providerId="ADAL" clId="{B1D9487E-50E5-DB45-92CD-C86D6480345C}" dt="2018-12-08T21:32:12.887" v="2470" actId="1036"/>
        <pc:sldMkLst>
          <pc:docMk/>
          <pc:sldMk cId="1220031887" sldId="519"/>
        </pc:sldMkLst>
        <pc:spChg chg="mod">
          <ac:chgData name="Ximena Ibarra" userId="f9eb2bae-962c-4ebe-ad4d-fe40fd35267d" providerId="ADAL" clId="{B1D9487E-50E5-DB45-92CD-C86D6480345C}" dt="2018-12-08T21:22:26.729" v="2266" actId="20577"/>
          <ac:spMkLst>
            <pc:docMk/>
            <pc:sldMk cId="1220031887" sldId="519"/>
            <ac:spMk id="2" creationId="{49168DA8-FF5F-3848-B54B-A461A21AA9DF}"/>
          </ac:spMkLst>
        </pc:spChg>
        <pc:spChg chg="mod">
          <ac:chgData name="Ximena Ibarra" userId="f9eb2bae-962c-4ebe-ad4d-fe40fd35267d" providerId="ADAL" clId="{B1D9487E-50E5-DB45-92CD-C86D6480345C}" dt="2018-12-08T21:32:07.089" v="2451" actId="14100"/>
          <ac:spMkLst>
            <pc:docMk/>
            <pc:sldMk cId="1220031887" sldId="519"/>
            <ac:spMk id="3" creationId="{4F490DF3-6806-784C-81EF-D5DA20115EEB}"/>
          </ac:spMkLst>
        </pc:spChg>
        <pc:spChg chg="add mod">
          <ac:chgData name="Ximena Ibarra" userId="f9eb2bae-962c-4ebe-ad4d-fe40fd35267d" providerId="ADAL" clId="{B1D9487E-50E5-DB45-92CD-C86D6480345C}" dt="2018-12-08T21:30:21.066" v="2398" actId="164"/>
          <ac:spMkLst>
            <pc:docMk/>
            <pc:sldMk cId="1220031887" sldId="519"/>
            <ac:spMk id="7" creationId="{AD5AE7FD-8CCB-8449-8C23-1C18CF9996AA}"/>
          </ac:spMkLst>
        </pc:spChg>
        <pc:spChg chg="mod">
          <ac:chgData name="Ximena Ibarra" userId="f9eb2bae-962c-4ebe-ad4d-fe40fd35267d" providerId="ADAL" clId="{B1D9487E-50E5-DB45-92CD-C86D6480345C}" dt="2018-12-08T21:30:35.237" v="2423" actId="1038"/>
          <ac:spMkLst>
            <pc:docMk/>
            <pc:sldMk cId="1220031887" sldId="519"/>
            <ac:spMk id="8" creationId="{83132CFA-3CBE-374C-A346-C7AD11D16488}"/>
          </ac:spMkLst>
        </pc:spChg>
        <pc:spChg chg="add mod">
          <ac:chgData name="Ximena Ibarra" userId="f9eb2bae-962c-4ebe-ad4d-fe40fd35267d" providerId="ADAL" clId="{B1D9487E-50E5-DB45-92CD-C86D6480345C}" dt="2018-12-08T21:30:21.066" v="2398" actId="164"/>
          <ac:spMkLst>
            <pc:docMk/>
            <pc:sldMk cId="1220031887" sldId="519"/>
            <ac:spMk id="9" creationId="{2B028C34-D74A-1E45-8446-EF133059B50C}"/>
          </ac:spMkLst>
        </pc:spChg>
        <pc:spChg chg="add mod">
          <ac:chgData name="Ximena Ibarra" userId="f9eb2bae-962c-4ebe-ad4d-fe40fd35267d" providerId="ADAL" clId="{B1D9487E-50E5-DB45-92CD-C86D6480345C}" dt="2018-12-08T21:30:21.066" v="2398" actId="164"/>
          <ac:spMkLst>
            <pc:docMk/>
            <pc:sldMk cId="1220031887" sldId="519"/>
            <ac:spMk id="10" creationId="{22F30A6A-FD0D-1746-8CE4-2189F2E6BC88}"/>
          </ac:spMkLst>
        </pc:spChg>
        <pc:spChg chg="add mod">
          <ac:chgData name="Ximena Ibarra" userId="f9eb2bae-962c-4ebe-ad4d-fe40fd35267d" providerId="ADAL" clId="{B1D9487E-50E5-DB45-92CD-C86D6480345C}" dt="2018-12-08T21:30:21.066" v="2398" actId="164"/>
          <ac:spMkLst>
            <pc:docMk/>
            <pc:sldMk cId="1220031887" sldId="519"/>
            <ac:spMk id="11" creationId="{E6B0152F-09F8-864D-96FA-13108A5C6E7E}"/>
          </ac:spMkLst>
        </pc:spChg>
        <pc:spChg chg="add mod">
          <ac:chgData name="Ximena Ibarra" userId="f9eb2bae-962c-4ebe-ad4d-fe40fd35267d" providerId="ADAL" clId="{B1D9487E-50E5-DB45-92CD-C86D6480345C}" dt="2018-12-08T21:30:21.066" v="2398" actId="164"/>
          <ac:spMkLst>
            <pc:docMk/>
            <pc:sldMk cId="1220031887" sldId="519"/>
            <ac:spMk id="12" creationId="{BB58FD60-8951-444A-8EC1-475708B4AF59}"/>
          </ac:spMkLst>
        </pc:spChg>
        <pc:spChg chg="add mod">
          <ac:chgData name="Ximena Ibarra" userId="f9eb2bae-962c-4ebe-ad4d-fe40fd35267d" providerId="ADAL" clId="{B1D9487E-50E5-DB45-92CD-C86D6480345C}" dt="2018-12-08T21:30:21.066" v="2398" actId="164"/>
          <ac:spMkLst>
            <pc:docMk/>
            <pc:sldMk cId="1220031887" sldId="519"/>
            <ac:spMk id="13" creationId="{73D98E80-BB03-0146-A87E-3FBD135DA98C}"/>
          </ac:spMkLst>
        </pc:spChg>
        <pc:spChg chg="add mod">
          <ac:chgData name="Ximena Ibarra" userId="f9eb2bae-962c-4ebe-ad4d-fe40fd35267d" providerId="ADAL" clId="{B1D9487E-50E5-DB45-92CD-C86D6480345C}" dt="2018-12-08T21:30:21.066" v="2398" actId="164"/>
          <ac:spMkLst>
            <pc:docMk/>
            <pc:sldMk cId="1220031887" sldId="519"/>
            <ac:spMk id="14" creationId="{E981F768-1C15-BC40-A775-03A8B3BFC3C9}"/>
          </ac:spMkLst>
        </pc:spChg>
        <pc:grpChg chg="add mod">
          <ac:chgData name="Ximena Ibarra" userId="f9eb2bae-962c-4ebe-ad4d-fe40fd35267d" providerId="ADAL" clId="{B1D9487E-50E5-DB45-92CD-C86D6480345C}" dt="2018-12-08T21:32:12.887" v="2470" actId="1036"/>
          <ac:grpSpMkLst>
            <pc:docMk/>
            <pc:sldMk cId="1220031887" sldId="519"/>
            <ac:grpSpMk id="4" creationId="{4967C7A3-334A-414D-BD57-FE3967BA37C0}"/>
          </ac:grpSpMkLst>
        </pc:grpChg>
      </pc:sldChg>
      <pc:sldChg chg="addSp delSp modSp add">
        <pc:chgData name="Ximena Ibarra" userId="f9eb2bae-962c-4ebe-ad4d-fe40fd35267d" providerId="ADAL" clId="{B1D9487E-50E5-DB45-92CD-C86D6480345C}" dt="2018-12-08T21:21:48.813" v="2254" actId="20577"/>
        <pc:sldMkLst>
          <pc:docMk/>
          <pc:sldMk cId="3061188906" sldId="520"/>
        </pc:sldMkLst>
        <pc:spChg chg="mod">
          <ac:chgData name="Ximena Ibarra" userId="f9eb2bae-962c-4ebe-ad4d-fe40fd35267d" providerId="ADAL" clId="{B1D9487E-50E5-DB45-92CD-C86D6480345C}" dt="2018-12-08T21:17:06.922" v="2166" actId="20577"/>
          <ac:spMkLst>
            <pc:docMk/>
            <pc:sldMk cId="3061188906" sldId="520"/>
            <ac:spMk id="3" creationId="{4F490DF3-6806-784C-81EF-D5DA20115EEB}"/>
          </ac:spMkLst>
        </pc:spChg>
        <pc:spChg chg="mod">
          <ac:chgData name="Ximena Ibarra" userId="f9eb2bae-962c-4ebe-ad4d-fe40fd35267d" providerId="ADAL" clId="{B1D9487E-50E5-DB45-92CD-C86D6480345C}" dt="2018-12-08T21:16:55.946" v="2164" actId="20577"/>
          <ac:spMkLst>
            <pc:docMk/>
            <pc:sldMk cId="3061188906" sldId="520"/>
            <ac:spMk id="24" creationId="{8D98A401-17FE-C245-B825-370B79315E01}"/>
          </ac:spMkLst>
        </pc:spChg>
        <pc:spChg chg="add mod">
          <ac:chgData name="Ximena Ibarra" userId="f9eb2bae-962c-4ebe-ad4d-fe40fd35267d" providerId="ADAL" clId="{B1D9487E-50E5-DB45-92CD-C86D6480345C}" dt="2018-12-08T21:17:44.195" v="2168" actId="1076"/>
          <ac:spMkLst>
            <pc:docMk/>
            <pc:sldMk cId="3061188906" sldId="520"/>
            <ac:spMk id="28" creationId="{477CAC5F-580D-1B41-B34A-961DBC3607DC}"/>
          </ac:spMkLst>
        </pc:spChg>
        <pc:spChg chg="add mod">
          <ac:chgData name="Ximena Ibarra" userId="f9eb2bae-962c-4ebe-ad4d-fe40fd35267d" providerId="ADAL" clId="{B1D9487E-50E5-DB45-92CD-C86D6480345C}" dt="2018-12-08T21:17:44.195" v="2168" actId="1076"/>
          <ac:spMkLst>
            <pc:docMk/>
            <pc:sldMk cId="3061188906" sldId="520"/>
            <ac:spMk id="29" creationId="{485D1DAC-004D-F649-B447-180FB0673A85}"/>
          </ac:spMkLst>
        </pc:spChg>
        <pc:spChg chg="add mod">
          <ac:chgData name="Ximena Ibarra" userId="f9eb2bae-962c-4ebe-ad4d-fe40fd35267d" providerId="ADAL" clId="{B1D9487E-50E5-DB45-92CD-C86D6480345C}" dt="2018-12-08T21:17:57.612" v="2181" actId="1037"/>
          <ac:spMkLst>
            <pc:docMk/>
            <pc:sldMk cId="3061188906" sldId="520"/>
            <ac:spMk id="30" creationId="{F0F852BC-9DAD-AF46-ACD9-1253D2129440}"/>
          </ac:spMkLst>
        </pc:spChg>
        <pc:spChg chg="add mod">
          <ac:chgData name="Ximena Ibarra" userId="f9eb2bae-962c-4ebe-ad4d-fe40fd35267d" providerId="ADAL" clId="{B1D9487E-50E5-DB45-92CD-C86D6480345C}" dt="2018-12-08T21:21:48.813" v="2254" actId="20577"/>
          <ac:spMkLst>
            <pc:docMk/>
            <pc:sldMk cId="3061188906" sldId="520"/>
            <ac:spMk id="31" creationId="{98FBE8B6-B237-684F-9E44-8C8FC524863A}"/>
          </ac:spMkLst>
        </pc:spChg>
        <pc:spChg chg="add mod">
          <ac:chgData name="Ximena Ibarra" userId="f9eb2bae-962c-4ebe-ad4d-fe40fd35267d" providerId="ADAL" clId="{B1D9487E-50E5-DB45-92CD-C86D6480345C}" dt="2018-12-08T21:17:44.195" v="2168" actId="1076"/>
          <ac:spMkLst>
            <pc:docMk/>
            <pc:sldMk cId="3061188906" sldId="520"/>
            <ac:spMk id="32" creationId="{015DEEE0-100D-9545-AD28-2E8A1A86EB8F}"/>
          </ac:spMkLst>
        </pc:spChg>
        <pc:spChg chg="add mod">
          <ac:chgData name="Ximena Ibarra" userId="f9eb2bae-962c-4ebe-ad4d-fe40fd35267d" providerId="ADAL" clId="{B1D9487E-50E5-DB45-92CD-C86D6480345C}" dt="2018-12-08T21:17:57.612" v="2181" actId="1037"/>
          <ac:spMkLst>
            <pc:docMk/>
            <pc:sldMk cId="3061188906" sldId="520"/>
            <ac:spMk id="33" creationId="{D9294890-A99F-F647-B464-20ECCEEB5E62}"/>
          </ac:spMkLst>
        </pc:spChg>
        <pc:spChg chg="add mod">
          <ac:chgData name="Ximena Ibarra" userId="f9eb2bae-962c-4ebe-ad4d-fe40fd35267d" providerId="ADAL" clId="{B1D9487E-50E5-DB45-92CD-C86D6480345C}" dt="2018-12-08T21:18:29.231" v="2195" actId="1076"/>
          <ac:spMkLst>
            <pc:docMk/>
            <pc:sldMk cId="3061188906" sldId="520"/>
            <ac:spMk id="34" creationId="{34387E50-C900-5147-9576-31F533A1EFF3}"/>
          </ac:spMkLst>
        </pc:spChg>
        <pc:grpChg chg="del">
          <ac:chgData name="Ximena Ibarra" userId="f9eb2bae-962c-4ebe-ad4d-fe40fd35267d" providerId="ADAL" clId="{B1D9487E-50E5-DB45-92CD-C86D6480345C}" dt="2018-12-08T21:16:57.481" v="2165" actId="478"/>
          <ac:grpSpMkLst>
            <pc:docMk/>
            <pc:sldMk cId="3061188906" sldId="520"/>
            <ac:grpSpMk id="23" creationId="{1FB8F68B-1210-574A-839A-5622EC35EA31}"/>
          </ac:grpSpMkLst>
        </pc:grpChg>
      </pc:sldChg>
      <pc:sldChg chg="addSp delSp modSp add modNotesTx">
        <pc:chgData name="Ximena Ibarra" userId="f9eb2bae-962c-4ebe-ad4d-fe40fd35267d" providerId="ADAL" clId="{B1D9487E-50E5-DB45-92CD-C86D6480345C}" dt="2018-12-08T21:22:15.570" v="2255" actId="20577"/>
        <pc:sldMkLst>
          <pc:docMk/>
          <pc:sldMk cId="2090789167" sldId="521"/>
        </pc:sldMkLst>
        <pc:spChg chg="add mod">
          <ac:chgData name="Ximena Ibarra" userId="f9eb2bae-962c-4ebe-ad4d-fe40fd35267d" providerId="ADAL" clId="{B1D9487E-50E5-DB45-92CD-C86D6480345C}" dt="2018-12-08T21:21:10.215" v="2243" actId="164"/>
          <ac:spMkLst>
            <pc:docMk/>
            <pc:sldMk cId="2090789167" sldId="521"/>
            <ac:spMk id="4" creationId="{89623C42-25CC-A14E-BCDB-651A61EE2BE8}"/>
          </ac:spMkLst>
        </pc:spChg>
        <pc:spChg chg="del">
          <ac:chgData name="Ximena Ibarra" userId="f9eb2bae-962c-4ebe-ad4d-fe40fd35267d" providerId="ADAL" clId="{B1D9487E-50E5-DB45-92CD-C86D6480345C}" dt="2018-12-08T21:19:19.282" v="2199" actId="478"/>
          <ac:spMkLst>
            <pc:docMk/>
            <pc:sldMk cId="2090789167" sldId="521"/>
            <ac:spMk id="28" creationId="{477CAC5F-580D-1B41-B34A-961DBC3607DC}"/>
          </ac:spMkLst>
        </pc:spChg>
        <pc:spChg chg="del">
          <ac:chgData name="Ximena Ibarra" userId="f9eb2bae-962c-4ebe-ad4d-fe40fd35267d" providerId="ADAL" clId="{B1D9487E-50E5-DB45-92CD-C86D6480345C}" dt="2018-12-08T21:19:19.282" v="2199" actId="478"/>
          <ac:spMkLst>
            <pc:docMk/>
            <pc:sldMk cId="2090789167" sldId="521"/>
            <ac:spMk id="29" creationId="{485D1DAC-004D-F649-B447-180FB0673A85}"/>
          </ac:spMkLst>
        </pc:spChg>
        <pc:spChg chg="del">
          <ac:chgData name="Ximena Ibarra" userId="f9eb2bae-962c-4ebe-ad4d-fe40fd35267d" providerId="ADAL" clId="{B1D9487E-50E5-DB45-92CD-C86D6480345C}" dt="2018-12-08T21:19:19.282" v="2199" actId="478"/>
          <ac:spMkLst>
            <pc:docMk/>
            <pc:sldMk cId="2090789167" sldId="521"/>
            <ac:spMk id="30" creationId="{F0F852BC-9DAD-AF46-ACD9-1253D2129440}"/>
          </ac:spMkLst>
        </pc:spChg>
        <pc:spChg chg="del">
          <ac:chgData name="Ximena Ibarra" userId="f9eb2bae-962c-4ebe-ad4d-fe40fd35267d" providerId="ADAL" clId="{B1D9487E-50E5-DB45-92CD-C86D6480345C}" dt="2018-12-08T21:19:19.282" v="2199" actId="478"/>
          <ac:spMkLst>
            <pc:docMk/>
            <pc:sldMk cId="2090789167" sldId="521"/>
            <ac:spMk id="31" creationId="{98FBE8B6-B237-684F-9E44-8C8FC524863A}"/>
          </ac:spMkLst>
        </pc:spChg>
        <pc:spChg chg="del">
          <ac:chgData name="Ximena Ibarra" userId="f9eb2bae-962c-4ebe-ad4d-fe40fd35267d" providerId="ADAL" clId="{B1D9487E-50E5-DB45-92CD-C86D6480345C}" dt="2018-12-08T21:19:19.282" v="2199" actId="478"/>
          <ac:spMkLst>
            <pc:docMk/>
            <pc:sldMk cId="2090789167" sldId="521"/>
            <ac:spMk id="32" creationId="{015DEEE0-100D-9545-AD28-2E8A1A86EB8F}"/>
          </ac:spMkLst>
        </pc:spChg>
        <pc:spChg chg="del">
          <ac:chgData name="Ximena Ibarra" userId="f9eb2bae-962c-4ebe-ad4d-fe40fd35267d" providerId="ADAL" clId="{B1D9487E-50E5-DB45-92CD-C86D6480345C}" dt="2018-12-08T21:19:19.282" v="2199" actId="478"/>
          <ac:spMkLst>
            <pc:docMk/>
            <pc:sldMk cId="2090789167" sldId="521"/>
            <ac:spMk id="33" creationId="{D9294890-A99F-F647-B464-20ECCEEB5E62}"/>
          </ac:spMkLst>
        </pc:spChg>
        <pc:spChg chg="del">
          <ac:chgData name="Ximena Ibarra" userId="f9eb2bae-962c-4ebe-ad4d-fe40fd35267d" providerId="ADAL" clId="{B1D9487E-50E5-DB45-92CD-C86D6480345C}" dt="2018-12-08T21:19:19.282" v="2199" actId="478"/>
          <ac:spMkLst>
            <pc:docMk/>
            <pc:sldMk cId="2090789167" sldId="521"/>
            <ac:spMk id="34" creationId="{34387E50-C900-5147-9576-31F533A1EFF3}"/>
          </ac:spMkLst>
        </pc:spChg>
        <pc:spChg chg="add mod">
          <ac:chgData name="Ximena Ibarra" userId="f9eb2bae-962c-4ebe-ad4d-fe40fd35267d" providerId="ADAL" clId="{B1D9487E-50E5-DB45-92CD-C86D6480345C}" dt="2018-12-08T21:20:02.750" v="2213" actId="255"/>
          <ac:spMkLst>
            <pc:docMk/>
            <pc:sldMk cId="2090789167" sldId="521"/>
            <ac:spMk id="35" creationId="{E072CE6C-3CD0-BC45-AD50-0791960D059A}"/>
          </ac:spMkLst>
        </pc:spChg>
        <pc:grpChg chg="add mod">
          <ac:chgData name="Ximena Ibarra" userId="f9eb2bae-962c-4ebe-ad4d-fe40fd35267d" providerId="ADAL" clId="{B1D9487E-50E5-DB45-92CD-C86D6480345C}" dt="2018-12-08T21:21:13.778" v="2252" actId="1035"/>
          <ac:grpSpMkLst>
            <pc:docMk/>
            <pc:sldMk cId="2090789167" sldId="521"/>
            <ac:grpSpMk id="7" creationId="{4E8A1C01-AEEF-4446-AA3E-D31C0A05A67C}"/>
          </ac:grpSpMkLst>
        </pc:grpChg>
        <pc:picChg chg="add mod modCrop">
          <ac:chgData name="Ximena Ibarra" userId="f9eb2bae-962c-4ebe-ad4d-fe40fd35267d" providerId="ADAL" clId="{B1D9487E-50E5-DB45-92CD-C86D6480345C}" dt="2018-12-08T21:21:10.215" v="2243" actId="164"/>
          <ac:picMkLst>
            <pc:docMk/>
            <pc:sldMk cId="2090789167" sldId="521"/>
            <ac:picMk id="27" creationId="{EA881FDD-0594-5345-9BFD-629EBE20C324}"/>
          </ac:picMkLst>
        </pc:picChg>
      </pc:sldChg>
      <pc:sldChg chg="addSp delSp modSp add modAnim">
        <pc:chgData name="Ximena Ibarra" userId="f9eb2bae-962c-4ebe-ad4d-fe40fd35267d" providerId="ADAL" clId="{B1D9487E-50E5-DB45-92CD-C86D6480345C}" dt="2018-12-08T22:02:31.074" v="3074" actId="1035"/>
        <pc:sldMkLst>
          <pc:docMk/>
          <pc:sldMk cId="3995531570" sldId="522"/>
        </pc:sldMkLst>
        <pc:spChg chg="mod">
          <ac:chgData name="Ximena Ibarra" userId="f9eb2bae-962c-4ebe-ad4d-fe40fd35267d" providerId="ADAL" clId="{B1D9487E-50E5-DB45-92CD-C86D6480345C}" dt="2018-12-08T21:51:23.083" v="2673" actId="20577"/>
          <ac:spMkLst>
            <pc:docMk/>
            <pc:sldMk cId="3995531570" sldId="522"/>
            <ac:spMk id="2" creationId="{49168DA8-FF5F-3848-B54B-A461A21AA9DF}"/>
          </ac:spMkLst>
        </pc:spChg>
        <pc:spChg chg="add del">
          <ac:chgData name="Ximena Ibarra" userId="f9eb2bae-962c-4ebe-ad4d-fe40fd35267d" providerId="ADAL" clId="{B1D9487E-50E5-DB45-92CD-C86D6480345C}" dt="2018-12-08T21:51:48.180" v="2700" actId="478"/>
          <ac:spMkLst>
            <pc:docMk/>
            <pc:sldMk cId="3995531570" sldId="522"/>
            <ac:spMk id="3" creationId="{4F490DF3-6806-784C-81EF-D5DA20115EEB}"/>
          </ac:spMkLst>
        </pc:spChg>
        <pc:spChg chg="add del mod">
          <ac:chgData name="Ximena Ibarra" userId="f9eb2bae-962c-4ebe-ad4d-fe40fd35267d" providerId="ADAL" clId="{B1D9487E-50E5-DB45-92CD-C86D6480345C}" dt="2018-12-08T22:01:59.108" v="3046" actId="767"/>
          <ac:spMkLst>
            <pc:docMk/>
            <pc:sldMk cId="3995531570" sldId="522"/>
            <ac:spMk id="4" creationId="{0C58F2A1-34C4-4744-AF13-2AC4A94C5E21}"/>
          </ac:spMkLst>
        </pc:spChg>
        <pc:spChg chg="mod">
          <ac:chgData name="Ximena Ibarra" userId="f9eb2bae-962c-4ebe-ad4d-fe40fd35267d" providerId="ADAL" clId="{B1D9487E-50E5-DB45-92CD-C86D6480345C}" dt="2018-12-08T21:51:58.651" v="2704" actId="20577"/>
          <ac:spMkLst>
            <pc:docMk/>
            <pc:sldMk cId="3995531570" sldId="522"/>
            <ac:spMk id="8" creationId="{83132CFA-3CBE-374C-A346-C7AD11D16488}"/>
          </ac:spMkLst>
        </pc:spChg>
        <pc:spChg chg="add del">
          <ac:chgData name="Ximena Ibarra" userId="f9eb2bae-962c-4ebe-ad4d-fe40fd35267d" providerId="ADAL" clId="{B1D9487E-50E5-DB45-92CD-C86D6480345C}" dt="2018-12-08T21:51:41.392" v="2677" actId="1035"/>
          <ac:spMkLst>
            <pc:docMk/>
            <pc:sldMk cId="3995531570" sldId="522"/>
            <ac:spMk id="10" creationId="{5433D167-3D54-DE44-9000-8855E59CB0B6}"/>
          </ac:spMkLst>
        </pc:spChg>
        <pc:spChg chg="add del">
          <ac:chgData name="Ximena Ibarra" userId="f9eb2bae-962c-4ebe-ad4d-fe40fd35267d" providerId="ADAL" clId="{B1D9487E-50E5-DB45-92CD-C86D6480345C}" dt="2018-12-08T21:51:41.392" v="2677" actId="1035"/>
          <ac:spMkLst>
            <pc:docMk/>
            <pc:sldMk cId="3995531570" sldId="522"/>
            <ac:spMk id="11" creationId="{91B16D62-65A7-1349-895B-5D9ECE125E26}"/>
          </ac:spMkLst>
        </pc:spChg>
        <pc:spChg chg="add del">
          <ac:chgData name="Ximena Ibarra" userId="f9eb2bae-962c-4ebe-ad4d-fe40fd35267d" providerId="ADAL" clId="{B1D9487E-50E5-DB45-92CD-C86D6480345C}" dt="2018-12-08T21:51:41.392" v="2677" actId="1035"/>
          <ac:spMkLst>
            <pc:docMk/>
            <pc:sldMk cId="3995531570" sldId="522"/>
            <ac:spMk id="13" creationId="{C27B7223-9EAB-DB4C-82E1-5AD66BF53446}"/>
          </ac:spMkLst>
        </pc:spChg>
        <pc:spChg chg="add del">
          <ac:chgData name="Ximena Ibarra" userId="f9eb2bae-962c-4ebe-ad4d-fe40fd35267d" providerId="ADAL" clId="{B1D9487E-50E5-DB45-92CD-C86D6480345C}" dt="2018-12-08T21:51:41.392" v="2677" actId="1035"/>
          <ac:spMkLst>
            <pc:docMk/>
            <pc:sldMk cId="3995531570" sldId="522"/>
            <ac:spMk id="14" creationId="{F1B79466-3E77-E047-B2E6-87878F0099D5}"/>
          </ac:spMkLst>
        </pc:spChg>
        <pc:spChg chg="add del">
          <ac:chgData name="Ximena Ibarra" userId="f9eb2bae-962c-4ebe-ad4d-fe40fd35267d" providerId="ADAL" clId="{B1D9487E-50E5-DB45-92CD-C86D6480345C}" dt="2018-12-08T21:51:41.392" v="2677" actId="1035"/>
          <ac:spMkLst>
            <pc:docMk/>
            <pc:sldMk cId="3995531570" sldId="522"/>
            <ac:spMk id="15" creationId="{3E63B904-CF84-C147-B078-E25299A74E17}"/>
          </ac:spMkLst>
        </pc:spChg>
        <pc:spChg chg="add del">
          <ac:chgData name="Ximena Ibarra" userId="f9eb2bae-962c-4ebe-ad4d-fe40fd35267d" providerId="ADAL" clId="{B1D9487E-50E5-DB45-92CD-C86D6480345C}" dt="2018-12-08T21:51:41.392" v="2677" actId="1035"/>
          <ac:spMkLst>
            <pc:docMk/>
            <pc:sldMk cId="3995531570" sldId="522"/>
            <ac:spMk id="16" creationId="{30F5EFF1-F58E-DE44-9A44-24E0964E6801}"/>
          </ac:spMkLst>
        </pc:spChg>
        <pc:spChg chg="add del mod">
          <ac:chgData name="Ximena Ibarra" userId="f9eb2bae-962c-4ebe-ad4d-fe40fd35267d" providerId="ADAL" clId="{B1D9487E-50E5-DB45-92CD-C86D6480345C}" dt="2018-12-08T21:59:57.277" v="2953" actId="478"/>
          <ac:spMkLst>
            <pc:docMk/>
            <pc:sldMk cId="3995531570" sldId="522"/>
            <ac:spMk id="19" creationId="{B04D6B98-72CC-A648-A2BB-F3A7EE665A10}"/>
          </ac:spMkLst>
        </pc:spChg>
        <pc:spChg chg="add mod">
          <ac:chgData name="Ximena Ibarra" userId="f9eb2bae-962c-4ebe-ad4d-fe40fd35267d" providerId="ADAL" clId="{B1D9487E-50E5-DB45-92CD-C86D6480345C}" dt="2018-12-08T22:02:22.868" v="3067" actId="1035"/>
          <ac:spMkLst>
            <pc:docMk/>
            <pc:sldMk cId="3995531570" sldId="522"/>
            <ac:spMk id="20" creationId="{B3F1810B-232A-E048-8C9E-7588BF3AAB8C}"/>
          </ac:spMkLst>
        </pc:spChg>
        <pc:spChg chg="add mod">
          <ac:chgData name="Ximena Ibarra" userId="f9eb2bae-962c-4ebe-ad4d-fe40fd35267d" providerId="ADAL" clId="{B1D9487E-50E5-DB45-92CD-C86D6480345C}" dt="2018-12-08T22:02:31.074" v="3074" actId="1035"/>
          <ac:spMkLst>
            <pc:docMk/>
            <pc:sldMk cId="3995531570" sldId="522"/>
            <ac:spMk id="22" creationId="{C7F0E9FD-484B-D643-B826-1E7F766EE254}"/>
          </ac:spMkLst>
        </pc:spChg>
        <pc:spChg chg="add mod">
          <ac:chgData name="Ximena Ibarra" userId="f9eb2bae-962c-4ebe-ad4d-fe40fd35267d" providerId="ADAL" clId="{B1D9487E-50E5-DB45-92CD-C86D6480345C}" dt="2018-12-08T22:01:30.744" v="3020" actId="1076"/>
          <ac:spMkLst>
            <pc:docMk/>
            <pc:sldMk cId="3995531570" sldId="522"/>
            <ac:spMk id="23" creationId="{33953E5A-E3FB-DB48-B2DB-FDE19C851BC2}"/>
          </ac:spMkLst>
        </pc:spChg>
        <pc:spChg chg="add del mod">
          <ac:chgData name="Ximena Ibarra" userId="f9eb2bae-962c-4ebe-ad4d-fe40fd35267d" providerId="ADAL" clId="{B1D9487E-50E5-DB45-92CD-C86D6480345C}" dt="2018-12-08T21:51:54.756" v="2702" actId="478"/>
          <ac:spMkLst>
            <pc:docMk/>
            <pc:sldMk cId="3995531570" sldId="522"/>
            <ac:spMk id="24" creationId="{F49FD760-E477-D949-A07A-B1D4A01C9F9C}"/>
          </ac:spMkLst>
        </pc:spChg>
        <pc:spChg chg="add mod">
          <ac:chgData name="Ximena Ibarra" userId="f9eb2bae-962c-4ebe-ad4d-fe40fd35267d" providerId="ADAL" clId="{B1D9487E-50E5-DB45-92CD-C86D6480345C}" dt="2018-12-08T22:01:38.914" v="3022" actId="14100"/>
          <ac:spMkLst>
            <pc:docMk/>
            <pc:sldMk cId="3995531570" sldId="522"/>
            <ac:spMk id="25" creationId="{2E264F1E-F4D3-D54E-A4A1-C7EFE4B1D7E0}"/>
          </ac:spMkLst>
        </pc:spChg>
        <pc:spChg chg="add mod">
          <ac:chgData name="Ximena Ibarra" userId="f9eb2bae-962c-4ebe-ad4d-fe40fd35267d" providerId="ADAL" clId="{B1D9487E-50E5-DB45-92CD-C86D6480345C}" dt="2018-12-08T22:00:02.411" v="2954" actId="14100"/>
          <ac:spMkLst>
            <pc:docMk/>
            <pc:sldMk cId="3995531570" sldId="522"/>
            <ac:spMk id="26" creationId="{9F085A56-20AE-DD4E-887B-CF4D8498EAA1}"/>
          </ac:spMkLst>
        </pc:spChg>
        <pc:picChg chg="add del">
          <ac:chgData name="Ximena Ibarra" userId="f9eb2bae-962c-4ebe-ad4d-fe40fd35267d" providerId="ADAL" clId="{B1D9487E-50E5-DB45-92CD-C86D6480345C}" dt="2018-12-08T21:51:41.392" v="2677" actId="1035"/>
          <ac:picMkLst>
            <pc:docMk/>
            <pc:sldMk cId="3995531570" sldId="522"/>
            <ac:picMk id="7" creationId="{12FCE9DC-1B9A-9C4D-95C5-E7A399BCD603}"/>
          </ac:picMkLst>
        </pc:picChg>
        <pc:picChg chg="add del">
          <ac:chgData name="Ximena Ibarra" userId="f9eb2bae-962c-4ebe-ad4d-fe40fd35267d" providerId="ADAL" clId="{B1D9487E-50E5-DB45-92CD-C86D6480345C}" dt="2018-12-08T21:51:41.392" v="2677" actId="1035"/>
          <ac:picMkLst>
            <pc:docMk/>
            <pc:sldMk cId="3995531570" sldId="522"/>
            <ac:picMk id="9" creationId="{3DB4036B-E369-1C45-A4EC-628CB71FBEF3}"/>
          </ac:picMkLst>
        </pc:picChg>
        <pc:picChg chg="add del">
          <ac:chgData name="Ximena Ibarra" userId="f9eb2bae-962c-4ebe-ad4d-fe40fd35267d" providerId="ADAL" clId="{B1D9487E-50E5-DB45-92CD-C86D6480345C}" dt="2018-12-08T21:51:41.392" v="2677" actId="1035"/>
          <ac:picMkLst>
            <pc:docMk/>
            <pc:sldMk cId="3995531570" sldId="522"/>
            <ac:picMk id="12" creationId="{31C65DD9-E741-0D4C-A62A-641D0516DDB1}"/>
          </ac:picMkLst>
        </pc:picChg>
        <pc:picChg chg="add mod">
          <ac:chgData name="Ximena Ibarra" userId="f9eb2bae-962c-4ebe-ad4d-fe40fd35267d" providerId="ADAL" clId="{B1D9487E-50E5-DB45-92CD-C86D6480345C}" dt="2018-12-08T22:01:15.027" v="3018" actId="1038"/>
          <ac:picMkLst>
            <pc:docMk/>
            <pc:sldMk cId="3995531570" sldId="522"/>
            <ac:picMk id="17" creationId="{44FA102C-535C-B443-A825-8CBB6FBF9263}"/>
          </ac:picMkLst>
        </pc:picChg>
        <pc:picChg chg="add mod">
          <ac:chgData name="Ximena Ibarra" userId="f9eb2bae-962c-4ebe-ad4d-fe40fd35267d" providerId="ADAL" clId="{B1D9487E-50E5-DB45-92CD-C86D6480345C}" dt="2018-12-08T22:01:10.885" v="3014" actId="1038"/>
          <ac:picMkLst>
            <pc:docMk/>
            <pc:sldMk cId="3995531570" sldId="522"/>
            <ac:picMk id="18" creationId="{10C8B9B6-3266-6043-982E-8E92D3C1F8CF}"/>
          </ac:picMkLst>
        </pc:picChg>
        <pc:picChg chg="add mod">
          <ac:chgData name="Ximena Ibarra" userId="f9eb2bae-962c-4ebe-ad4d-fe40fd35267d" providerId="ADAL" clId="{B1D9487E-50E5-DB45-92CD-C86D6480345C}" dt="2018-12-08T22:02:26.165" v="3069" actId="1076"/>
          <ac:picMkLst>
            <pc:docMk/>
            <pc:sldMk cId="3995531570" sldId="522"/>
            <ac:picMk id="21" creationId="{EEAABF03-A462-1F4C-8AB5-7CD824AAA8BF}"/>
          </ac:picMkLst>
        </pc:picChg>
      </pc:sldChg>
      <pc:sldChg chg="addSp delSp modSp add modNotesTx">
        <pc:chgData name="Ximena Ibarra" userId="f9eb2bae-962c-4ebe-ad4d-fe40fd35267d" providerId="ADAL" clId="{B1D9487E-50E5-DB45-92CD-C86D6480345C}" dt="2018-12-08T21:33:33.924" v="2489" actId="1037"/>
        <pc:sldMkLst>
          <pc:docMk/>
          <pc:sldMk cId="1646390049" sldId="523"/>
        </pc:sldMkLst>
        <pc:spChg chg="mod">
          <ac:chgData name="Ximena Ibarra" userId="f9eb2bae-962c-4ebe-ad4d-fe40fd35267d" providerId="ADAL" clId="{B1D9487E-50E5-DB45-92CD-C86D6480345C}" dt="2018-12-08T21:32:46.326" v="2478" actId="179"/>
          <ac:spMkLst>
            <pc:docMk/>
            <pc:sldMk cId="1646390049" sldId="523"/>
            <ac:spMk id="3" creationId="{4F490DF3-6806-784C-81EF-D5DA20115EEB}"/>
          </ac:spMkLst>
        </pc:spChg>
        <pc:grpChg chg="del">
          <ac:chgData name="Ximena Ibarra" userId="f9eb2bae-962c-4ebe-ad4d-fe40fd35267d" providerId="ADAL" clId="{B1D9487E-50E5-DB45-92CD-C86D6480345C}" dt="2018-12-08T21:32:23.681" v="2472" actId="478"/>
          <ac:grpSpMkLst>
            <pc:docMk/>
            <pc:sldMk cId="1646390049" sldId="523"/>
            <ac:grpSpMk id="4" creationId="{4967C7A3-334A-414D-BD57-FE3967BA37C0}"/>
          </ac:grpSpMkLst>
        </pc:grpChg>
        <pc:picChg chg="add mod">
          <ac:chgData name="Ximena Ibarra" userId="f9eb2bae-962c-4ebe-ad4d-fe40fd35267d" providerId="ADAL" clId="{B1D9487E-50E5-DB45-92CD-C86D6480345C}" dt="2018-12-08T21:33:33.924" v="2489" actId="1037"/>
          <ac:picMkLst>
            <pc:docMk/>
            <pc:sldMk cId="1646390049" sldId="523"/>
            <ac:picMk id="15" creationId="{4A8477A9-5709-4141-8806-5BE2D7C8FFB1}"/>
          </ac:picMkLst>
        </pc:picChg>
      </pc:sldChg>
      <pc:sldChg chg="addSp delSp modSp add modAnim">
        <pc:chgData name="Ximena Ibarra" userId="f9eb2bae-962c-4ebe-ad4d-fe40fd35267d" providerId="ADAL" clId="{B1D9487E-50E5-DB45-92CD-C86D6480345C}" dt="2018-12-08T21:39:35.624" v="2528" actId="14100"/>
        <pc:sldMkLst>
          <pc:docMk/>
          <pc:sldMk cId="2661013647" sldId="524"/>
        </pc:sldMkLst>
        <pc:spChg chg="mod topLvl">
          <ac:chgData name="Ximena Ibarra" userId="f9eb2bae-962c-4ebe-ad4d-fe40fd35267d" providerId="ADAL" clId="{B1D9487E-50E5-DB45-92CD-C86D6480345C}" dt="2018-12-08T21:39:35.624" v="2528" actId="14100"/>
          <ac:spMkLst>
            <pc:docMk/>
            <pc:sldMk cId="2661013647" sldId="524"/>
            <ac:spMk id="10" creationId="{AB608A63-A3DA-EB46-9149-ADD4BF306579}"/>
          </ac:spMkLst>
        </pc:spChg>
        <pc:spChg chg="mod topLvl">
          <ac:chgData name="Ximena Ibarra" userId="f9eb2bae-962c-4ebe-ad4d-fe40fd35267d" providerId="ADAL" clId="{B1D9487E-50E5-DB45-92CD-C86D6480345C}" dt="2018-12-08T21:39:14.332" v="2525" actId="1037"/>
          <ac:spMkLst>
            <pc:docMk/>
            <pc:sldMk cId="2661013647" sldId="524"/>
            <ac:spMk id="12" creationId="{3F54FC03-687D-4B4C-AD60-E1D1FF898C4D}"/>
          </ac:spMkLst>
        </pc:spChg>
        <pc:grpChg chg="add del mod">
          <ac:chgData name="Ximena Ibarra" userId="f9eb2bae-962c-4ebe-ad4d-fe40fd35267d" providerId="ADAL" clId="{B1D9487E-50E5-DB45-92CD-C86D6480345C}" dt="2018-12-08T21:37:42.064" v="2503" actId="165"/>
          <ac:grpSpMkLst>
            <pc:docMk/>
            <pc:sldMk cId="2661013647" sldId="524"/>
            <ac:grpSpMk id="7" creationId="{39BED788-14D8-424D-B4F6-75296BF7A9BD}"/>
          </ac:grpSpMkLst>
        </pc:grpChg>
        <pc:grpChg chg="del mod topLvl">
          <ac:chgData name="Ximena Ibarra" userId="f9eb2bae-962c-4ebe-ad4d-fe40fd35267d" providerId="ADAL" clId="{B1D9487E-50E5-DB45-92CD-C86D6480345C}" dt="2018-12-08T21:37:58.168" v="2507" actId="165"/>
          <ac:grpSpMkLst>
            <pc:docMk/>
            <pc:sldMk cId="2661013647" sldId="524"/>
            <ac:grpSpMk id="9" creationId="{14F3D693-03AF-1946-8D2B-6F707877C95F}"/>
          </ac:grpSpMkLst>
        </pc:grpChg>
        <pc:picChg chg="mod topLvl">
          <ac:chgData name="Ximena Ibarra" userId="f9eb2bae-962c-4ebe-ad4d-fe40fd35267d" providerId="ADAL" clId="{B1D9487E-50E5-DB45-92CD-C86D6480345C}" dt="2018-12-08T21:38:35.623" v="2512" actId="1582"/>
          <ac:picMkLst>
            <pc:docMk/>
            <pc:sldMk cId="2661013647" sldId="524"/>
            <ac:picMk id="11" creationId="{877177F5-F784-E442-8411-98EBBFB0EC12}"/>
          </ac:picMkLst>
        </pc:picChg>
        <pc:picChg chg="mod">
          <ac:chgData name="Ximena Ibarra" userId="f9eb2bae-962c-4ebe-ad4d-fe40fd35267d" providerId="ADAL" clId="{B1D9487E-50E5-DB45-92CD-C86D6480345C}" dt="2018-12-08T21:38:12.771" v="2509" actId="167"/>
          <ac:picMkLst>
            <pc:docMk/>
            <pc:sldMk cId="2661013647" sldId="524"/>
            <ac:picMk id="15" creationId="{4A8477A9-5709-4141-8806-5BE2D7C8FFB1}"/>
          </ac:picMkLst>
        </pc:picChg>
        <pc:cxnChg chg="mod topLvl">
          <ac:chgData name="Ximena Ibarra" userId="f9eb2bae-962c-4ebe-ad4d-fe40fd35267d" providerId="ADAL" clId="{B1D9487E-50E5-DB45-92CD-C86D6480345C}" dt="2018-12-08T21:39:11.654" v="2522" actId="14100"/>
          <ac:cxnSpMkLst>
            <pc:docMk/>
            <pc:sldMk cId="2661013647" sldId="524"/>
            <ac:cxnSpMk id="13" creationId="{0F97654C-CA55-E94E-B66C-D4FABFC42AEF}"/>
          </ac:cxnSpMkLst>
        </pc:cxnChg>
        <pc:cxnChg chg="mod topLvl">
          <ac:chgData name="Ximena Ibarra" userId="f9eb2bae-962c-4ebe-ad4d-fe40fd35267d" providerId="ADAL" clId="{B1D9487E-50E5-DB45-92CD-C86D6480345C}" dt="2018-12-08T21:38:35.623" v="2512" actId="1582"/>
          <ac:cxnSpMkLst>
            <pc:docMk/>
            <pc:sldMk cId="2661013647" sldId="524"/>
            <ac:cxnSpMk id="14" creationId="{8154324D-213F-644D-954F-7434B48E8BB5}"/>
          </ac:cxnSpMkLst>
        </pc:cxnChg>
      </pc:sldChg>
      <pc:sldChg chg="addSp delSp modSp add">
        <pc:chgData name="Ximena Ibarra" userId="f9eb2bae-962c-4ebe-ad4d-fe40fd35267d" providerId="ADAL" clId="{B1D9487E-50E5-DB45-92CD-C86D6480345C}" dt="2018-12-08T21:43:57.969" v="2621" actId="1076"/>
        <pc:sldMkLst>
          <pc:docMk/>
          <pc:sldMk cId="2394977382" sldId="525"/>
        </pc:sldMkLst>
        <pc:spChg chg="del">
          <ac:chgData name="Ximena Ibarra" userId="f9eb2bae-962c-4ebe-ad4d-fe40fd35267d" providerId="ADAL" clId="{B1D9487E-50E5-DB45-92CD-C86D6480345C}" dt="2018-12-08T21:40:05.894" v="2535" actId="478"/>
          <ac:spMkLst>
            <pc:docMk/>
            <pc:sldMk cId="2394977382" sldId="525"/>
            <ac:spMk id="10" creationId="{AB608A63-A3DA-EB46-9149-ADD4BF306579}"/>
          </ac:spMkLst>
        </pc:spChg>
        <pc:spChg chg="del">
          <ac:chgData name="Ximena Ibarra" userId="f9eb2bae-962c-4ebe-ad4d-fe40fd35267d" providerId="ADAL" clId="{B1D9487E-50E5-DB45-92CD-C86D6480345C}" dt="2018-12-08T21:40:00.873" v="2533" actId="478"/>
          <ac:spMkLst>
            <pc:docMk/>
            <pc:sldMk cId="2394977382" sldId="525"/>
            <ac:spMk id="12" creationId="{3F54FC03-687D-4B4C-AD60-E1D1FF898C4D}"/>
          </ac:spMkLst>
        </pc:spChg>
        <pc:spChg chg="mod">
          <ac:chgData name="Ximena Ibarra" userId="f9eb2bae-962c-4ebe-ad4d-fe40fd35267d" providerId="ADAL" clId="{B1D9487E-50E5-DB45-92CD-C86D6480345C}" dt="2018-12-08T21:43:57.969" v="2621" actId="1076"/>
          <ac:spMkLst>
            <pc:docMk/>
            <pc:sldMk cId="2394977382" sldId="525"/>
            <ac:spMk id="18" creationId="{A385D5B4-E128-B940-99A8-CCF0A9220CB3}"/>
          </ac:spMkLst>
        </pc:spChg>
        <pc:spChg chg="mod">
          <ac:chgData name="Ximena Ibarra" userId="f9eb2bae-962c-4ebe-ad4d-fe40fd35267d" providerId="ADAL" clId="{B1D9487E-50E5-DB45-92CD-C86D6480345C}" dt="2018-12-08T21:41:47.824" v="2590" actId="1035"/>
          <ac:spMkLst>
            <pc:docMk/>
            <pc:sldMk cId="2394977382" sldId="525"/>
            <ac:spMk id="19" creationId="{E9D61F9F-DDA8-DF47-A2CB-17B2C46651E6}"/>
          </ac:spMkLst>
        </pc:spChg>
        <pc:spChg chg="add del mod">
          <ac:chgData name="Ximena Ibarra" userId="f9eb2bae-962c-4ebe-ad4d-fe40fd35267d" providerId="ADAL" clId="{B1D9487E-50E5-DB45-92CD-C86D6480345C}" dt="2018-12-08T21:41:39.203" v="2586" actId="478"/>
          <ac:spMkLst>
            <pc:docMk/>
            <pc:sldMk cId="2394977382" sldId="525"/>
            <ac:spMk id="23" creationId="{9369BA83-D5DD-D54D-BD9A-CF15D86B43AF}"/>
          </ac:spMkLst>
        </pc:spChg>
        <pc:grpChg chg="add mod">
          <ac:chgData name="Ximena Ibarra" userId="f9eb2bae-962c-4ebe-ad4d-fe40fd35267d" providerId="ADAL" clId="{B1D9487E-50E5-DB45-92CD-C86D6480345C}" dt="2018-12-08T21:40:58.303" v="2581" actId="1037"/>
          <ac:grpSpMkLst>
            <pc:docMk/>
            <pc:sldMk cId="2394977382" sldId="525"/>
            <ac:grpSpMk id="16" creationId="{26057888-032C-564D-9CFB-F088D68F8636}"/>
          </ac:grpSpMkLst>
        </pc:grpChg>
        <pc:picChg chg="del">
          <ac:chgData name="Ximena Ibarra" userId="f9eb2bae-962c-4ebe-ad4d-fe40fd35267d" providerId="ADAL" clId="{B1D9487E-50E5-DB45-92CD-C86D6480345C}" dt="2018-12-08T21:39:54.509" v="2531" actId="478"/>
          <ac:picMkLst>
            <pc:docMk/>
            <pc:sldMk cId="2394977382" sldId="525"/>
            <ac:picMk id="11" creationId="{877177F5-F784-E442-8411-98EBBFB0EC12}"/>
          </ac:picMkLst>
        </pc:picChg>
        <pc:picChg chg="mod">
          <ac:chgData name="Ximena Ibarra" userId="f9eb2bae-962c-4ebe-ad4d-fe40fd35267d" providerId="ADAL" clId="{B1D9487E-50E5-DB45-92CD-C86D6480345C}" dt="2018-12-08T21:41:29.808" v="2584" actId="167"/>
          <ac:picMkLst>
            <pc:docMk/>
            <pc:sldMk cId="2394977382" sldId="525"/>
            <ac:picMk id="15" creationId="{4A8477A9-5709-4141-8806-5BE2D7C8FFB1}"/>
          </ac:picMkLst>
        </pc:picChg>
        <pc:picChg chg="mod">
          <ac:chgData name="Ximena Ibarra" userId="f9eb2bae-962c-4ebe-ad4d-fe40fd35267d" providerId="ADAL" clId="{B1D9487E-50E5-DB45-92CD-C86D6480345C}" dt="2018-12-08T21:43:07.787" v="2616" actId="1036"/>
          <ac:picMkLst>
            <pc:docMk/>
            <pc:sldMk cId="2394977382" sldId="525"/>
            <ac:picMk id="22" creationId="{67645F59-4DD7-DD40-B380-E257CA0AF310}"/>
          </ac:picMkLst>
        </pc:picChg>
        <pc:cxnChg chg="del">
          <ac:chgData name="Ximena Ibarra" userId="f9eb2bae-962c-4ebe-ad4d-fe40fd35267d" providerId="ADAL" clId="{B1D9487E-50E5-DB45-92CD-C86D6480345C}" dt="2018-12-08T21:39:57.441" v="2532" actId="478"/>
          <ac:cxnSpMkLst>
            <pc:docMk/>
            <pc:sldMk cId="2394977382" sldId="525"/>
            <ac:cxnSpMk id="13" creationId="{0F97654C-CA55-E94E-B66C-D4FABFC42AEF}"/>
          </ac:cxnSpMkLst>
        </pc:cxnChg>
        <pc:cxnChg chg="del">
          <ac:chgData name="Ximena Ibarra" userId="f9eb2bae-962c-4ebe-ad4d-fe40fd35267d" providerId="ADAL" clId="{B1D9487E-50E5-DB45-92CD-C86D6480345C}" dt="2018-12-08T21:40:02.293" v="2534" actId="478"/>
          <ac:cxnSpMkLst>
            <pc:docMk/>
            <pc:sldMk cId="2394977382" sldId="525"/>
            <ac:cxnSpMk id="14" creationId="{8154324D-213F-644D-954F-7434B48E8BB5}"/>
          </ac:cxnSpMkLst>
        </pc:cxnChg>
        <pc:cxnChg chg="mod">
          <ac:chgData name="Ximena Ibarra" userId="f9eb2bae-962c-4ebe-ad4d-fe40fd35267d" providerId="ADAL" clId="{B1D9487E-50E5-DB45-92CD-C86D6480345C}" dt="2018-12-08T21:43:28.035" v="2618" actId="14100"/>
          <ac:cxnSpMkLst>
            <pc:docMk/>
            <pc:sldMk cId="2394977382" sldId="525"/>
            <ac:cxnSpMk id="20" creationId="{07D66C5E-09C4-C349-B1D5-AB5C6E73823A}"/>
          </ac:cxnSpMkLst>
        </pc:cxnChg>
        <pc:cxnChg chg="mod">
          <ac:chgData name="Ximena Ibarra" userId="f9eb2bae-962c-4ebe-ad4d-fe40fd35267d" providerId="ADAL" clId="{B1D9487E-50E5-DB45-92CD-C86D6480345C}" dt="2018-12-08T21:43:20.756" v="2617" actId="14100"/>
          <ac:cxnSpMkLst>
            <pc:docMk/>
            <pc:sldMk cId="2394977382" sldId="525"/>
            <ac:cxnSpMk id="21" creationId="{BB26BFE9-2632-434B-865F-A2D25C9B0E43}"/>
          </ac:cxnSpMkLst>
        </pc:cxnChg>
      </pc:sldChg>
      <pc:sldChg chg="addSp delSp modSp add">
        <pc:chgData name="Ximena Ibarra" userId="f9eb2bae-962c-4ebe-ad4d-fe40fd35267d" providerId="ADAL" clId="{B1D9487E-50E5-DB45-92CD-C86D6480345C}" dt="2018-12-08T21:51:12.783" v="2655" actId="478"/>
        <pc:sldMkLst>
          <pc:docMk/>
          <pc:sldMk cId="1611289104" sldId="526"/>
        </pc:sldMkLst>
        <pc:spChg chg="add mod">
          <ac:chgData name="Ximena Ibarra" userId="f9eb2bae-962c-4ebe-ad4d-fe40fd35267d" providerId="ADAL" clId="{B1D9487E-50E5-DB45-92CD-C86D6480345C}" dt="2018-12-08T21:50:29.695" v="2637" actId="1037"/>
          <ac:spMkLst>
            <pc:docMk/>
            <pc:sldMk cId="1611289104" sldId="526"/>
            <ac:spMk id="7" creationId="{A0FAC153-10B4-8246-A013-D39436A5110F}"/>
          </ac:spMkLst>
        </pc:spChg>
        <pc:spChg chg="add mod">
          <ac:chgData name="Ximena Ibarra" userId="f9eb2bae-962c-4ebe-ad4d-fe40fd35267d" providerId="ADAL" clId="{B1D9487E-50E5-DB45-92CD-C86D6480345C}" dt="2018-12-08T21:50:57.089" v="2653" actId="1037"/>
          <ac:spMkLst>
            <pc:docMk/>
            <pc:sldMk cId="1611289104" sldId="526"/>
            <ac:spMk id="9" creationId="{748058FF-DE17-604A-8F76-B9829B4C48B3}"/>
          </ac:spMkLst>
        </pc:spChg>
        <pc:spChg chg="add del mod">
          <ac:chgData name="Ximena Ibarra" userId="f9eb2bae-962c-4ebe-ad4d-fe40fd35267d" providerId="ADAL" clId="{B1D9487E-50E5-DB45-92CD-C86D6480345C}" dt="2018-12-08T21:51:12.783" v="2655" actId="478"/>
          <ac:spMkLst>
            <pc:docMk/>
            <pc:sldMk cId="1611289104" sldId="526"/>
            <ac:spMk id="11" creationId="{5192F38B-24FF-7A43-8239-4B204DD3055F}"/>
          </ac:spMkLst>
        </pc:spChg>
        <pc:picChg chg="mod">
          <ac:chgData name="Ximena Ibarra" userId="f9eb2bae-962c-4ebe-ad4d-fe40fd35267d" providerId="ADAL" clId="{B1D9487E-50E5-DB45-92CD-C86D6480345C}" dt="2018-12-08T21:50:12.059" v="2630" actId="167"/>
          <ac:picMkLst>
            <pc:docMk/>
            <pc:sldMk cId="1611289104" sldId="526"/>
            <ac:picMk id="15" creationId="{4A8477A9-5709-4141-8806-5BE2D7C8FFB1}"/>
          </ac:picMkLst>
        </pc:picChg>
        <pc:cxnChg chg="add del mod">
          <ac:chgData name="Ximena Ibarra" userId="f9eb2bae-962c-4ebe-ad4d-fe40fd35267d" providerId="ADAL" clId="{B1D9487E-50E5-DB45-92CD-C86D6480345C}" dt="2018-12-08T21:51:10.220" v="2654" actId="478"/>
          <ac:cxnSpMkLst>
            <pc:docMk/>
            <pc:sldMk cId="1611289104" sldId="526"/>
            <ac:cxnSpMk id="10" creationId="{3282DEA2-9607-584D-8700-99550CCCDBB0}"/>
          </ac:cxnSpMkLst>
        </pc:cxnChg>
      </pc:sldChg>
      <pc:sldChg chg="addSp delSp modSp add addAnim delAnim modAnim modNotesTx">
        <pc:chgData name="Ximena Ibarra" userId="f9eb2bae-962c-4ebe-ad4d-fe40fd35267d" providerId="ADAL" clId="{B1D9487E-50E5-DB45-92CD-C86D6480345C}" dt="2018-12-08T22:11:45.987" v="3254" actId="255"/>
        <pc:sldMkLst>
          <pc:docMk/>
          <pc:sldMk cId="1037668820" sldId="527"/>
        </pc:sldMkLst>
        <pc:spChg chg="mod">
          <ac:chgData name="Ximena Ibarra" userId="f9eb2bae-962c-4ebe-ad4d-fe40fd35267d" providerId="ADAL" clId="{B1D9487E-50E5-DB45-92CD-C86D6480345C}" dt="2018-12-08T22:06:43.891" v="3123" actId="20577"/>
          <ac:spMkLst>
            <pc:docMk/>
            <pc:sldMk cId="1037668820" sldId="527"/>
            <ac:spMk id="2" creationId="{49168DA8-FF5F-3848-B54B-A461A21AA9DF}"/>
          </ac:spMkLst>
        </pc:spChg>
        <pc:spChg chg="del">
          <ac:chgData name="Ximena Ibarra" userId="f9eb2bae-962c-4ebe-ad4d-fe40fd35267d" providerId="ADAL" clId="{B1D9487E-50E5-DB45-92CD-C86D6480345C}" dt="2018-12-08T22:07:01.015" v="3128" actId="478"/>
          <ac:spMkLst>
            <pc:docMk/>
            <pc:sldMk cId="1037668820" sldId="527"/>
            <ac:spMk id="3" creationId="{4F490DF3-6806-784C-81EF-D5DA20115EEB}"/>
          </ac:spMkLst>
        </pc:spChg>
        <pc:spChg chg="add del">
          <ac:chgData name="Ximena Ibarra" userId="f9eb2bae-962c-4ebe-ad4d-fe40fd35267d" providerId="ADAL" clId="{B1D9487E-50E5-DB45-92CD-C86D6480345C}" dt="2018-12-08T22:06:58.902" v="3127" actId="255"/>
          <ac:spMkLst>
            <pc:docMk/>
            <pc:sldMk cId="1037668820" sldId="527"/>
            <ac:spMk id="7" creationId="{96558270-3984-7645-A53C-F0A5650039C1}"/>
          </ac:spMkLst>
        </pc:spChg>
        <pc:spChg chg="del">
          <ac:chgData name="Ximena Ibarra" userId="f9eb2bae-962c-4ebe-ad4d-fe40fd35267d" providerId="ADAL" clId="{B1D9487E-50E5-DB45-92CD-C86D6480345C}" dt="2018-12-08T22:10:49.856" v="3248" actId="478"/>
          <ac:spMkLst>
            <pc:docMk/>
            <pc:sldMk cId="1037668820" sldId="527"/>
            <ac:spMk id="8" creationId="{83132CFA-3CBE-374C-A346-C7AD11D16488}"/>
          </ac:spMkLst>
        </pc:spChg>
        <pc:spChg chg="add del">
          <ac:chgData name="Ximena Ibarra" userId="f9eb2bae-962c-4ebe-ad4d-fe40fd35267d" providerId="ADAL" clId="{B1D9487E-50E5-DB45-92CD-C86D6480345C}" dt="2018-12-08T22:06:58.902" v="3127" actId="255"/>
          <ac:spMkLst>
            <pc:docMk/>
            <pc:sldMk cId="1037668820" sldId="527"/>
            <ac:spMk id="16" creationId="{2E996BA9-3019-BD41-9234-0C54E2F3C31C}"/>
          </ac:spMkLst>
        </pc:spChg>
        <pc:spChg chg="add del">
          <ac:chgData name="Ximena Ibarra" userId="f9eb2bae-962c-4ebe-ad4d-fe40fd35267d" providerId="ADAL" clId="{B1D9487E-50E5-DB45-92CD-C86D6480345C}" dt="2018-12-08T22:06:58.902" v="3127" actId="255"/>
          <ac:spMkLst>
            <pc:docMk/>
            <pc:sldMk cId="1037668820" sldId="527"/>
            <ac:spMk id="21" creationId="{1C29BC57-3913-F748-95C4-9DD8E3C96FEC}"/>
          </ac:spMkLst>
        </pc:spChg>
        <pc:spChg chg="add del">
          <ac:chgData name="Ximena Ibarra" userId="f9eb2bae-962c-4ebe-ad4d-fe40fd35267d" providerId="ADAL" clId="{B1D9487E-50E5-DB45-92CD-C86D6480345C}" dt="2018-12-08T22:07:53.968" v="3130" actId="255"/>
          <ac:spMkLst>
            <pc:docMk/>
            <pc:sldMk cId="1037668820" sldId="527"/>
            <ac:spMk id="22" creationId="{CC48DEF0-A5E7-E840-8C47-5301092B1BC3}"/>
          </ac:spMkLst>
        </pc:spChg>
        <pc:spChg chg="add del">
          <ac:chgData name="Ximena Ibarra" userId="f9eb2bae-962c-4ebe-ad4d-fe40fd35267d" providerId="ADAL" clId="{B1D9487E-50E5-DB45-92CD-C86D6480345C}" dt="2018-12-08T22:07:53.968" v="3130" actId="255"/>
          <ac:spMkLst>
            <pc:docMk/>
            <pc:sldMk cId="1037668820" sldId="527"/>
            <ac:spMk id="30" creationId="{082C89F0-1DA3-BA49-BC56-2A38296B88E9}"/>
          </ac:spMkLst>
        </pc:spChg>
        <pc:spChg chg="add del">
          <ac:chgData name="Ximena Ibarra" userId="f9eb2bae-962c-4ebe-ad4d-fe40fd35267d" providerId="ADAL" clId="{B1D9487E-50E5-DB45-92CD-C86D6480345C}" dt="2018-12-08T22:07:53.968" v="3130" actId="255"/>
          <ac:spMkLst>
            <pc:docMk/>
            <pc:sldMk cId="1037668820" sldId="527"/>
            <ac:spMk id="35" creationId="{F4956F84-C418-ED4C-9485-A8897D062384}"/>
          </ac:spMkLst>
        </pc:spChg>
        <pc:spChg chg="mod">
          <ac:chgData name="Ximena Ibarra" userId="f9eb2bae-962c-4ebe-ad4d-fe40fd35267d" providerId="ADAL" clId="{B1D9487E-50E5-DB45-92CD-C86D6480345C}" dt="2018-12-08T22:09:13.693" v="3150" actId="1035"/>
          <ac:spMkLst>
            <pc:docMk/>
            <pc:sldMk cId="1037668820" sldId="527"/>
            <ac:spMk id="38" creationId="{78174B7A-891C-2E48-A3CE-F21B4C0A71E3}"/>
          </ac:spMkLst>
        </pc:spChg>
        <pc:spChg chg="add">
          <ac:chgData name="Ximena Ibarra" userId="f9eb2bae-962c-4ebe-ad4d-fe40fd35267d" providerId="ADAL" clId="{B1D9487E-50E5-DB45-92CD-C86D6480345C}" dt="2018-12-08T22:08:15.445" v="3131" actId="255"/>
          <ac:spMkLst>
            <pc:docMk/>
            <pc:sldMk cId="1037668820" sldId="527"/>
            <ac:spMk id="43" creationId="{8C67C01F-8667-1542-8CBD-A832A6F274E7}"/>
          </ac:spMkLst>
        </pc:spChg>
        <pc:spChg chg="mod">
          <ac:chgData name="Ximena Ibarra" userId="f9eb2bae-962c-4ebe-ad4d-fe40fd35267d" providerId="ADAL" clId="{B1D9487E-50E5-DB45-92CD-C86D6480345C}" dt="2018-12-08T22:08:59.692" v="3141" actId="1037"/>
          <ac:spMkLst>
            <pc:docMk/>
            <pc:sldMk cId="1037668820" sldId="527"/>
            <ac:spMk id="45" creationId="{1E217330-4744-C342-9D89-53071C4AD6BD}"/>
          </ac:spMkLst>
        </pc:spChg>
        <pc:spChg chg="add mod">
          <ac:chgData name="Ximena Ibarra" userId="f9eb2bae-962c-4ebe-ad4d-fe40fd35267d" providerId="ADAL" clId="{B1D9487E-50E5-DB45-92CD-C86D6480345C}" dt="2018-12-08T22:09:30.944" v="3152" actId="255"/>
          <ac:spMkLst>
            <pc:docMk/>
            <pc:sldMk cId="1037668820" sldId="527"/>
            <ac:spMk id="51" creationId="{3F0D142D-3FC8-6D4E-9818-C282B5381996}"/>
          </ac:spMkLst>
        </pc:spChg>
        <pc:spChg chg="mod topLvl">
          <ac:chgData name="Ximena Ibarra" userId="f9eb2bae-962c-4ebe-ad4d-fe40fd35267d" providerId="ADAL" clId="{B1D9487E-50E5-DB45-92CD-C86D6480345C}" dt="2018-12-08T22:11:26.096" v="3252" actId="478"/>
          <ac:spMkLst>
            <pc:docMk/>
            <pc:sldMk cId="1037668820" sldId="527"/>
            <ac:spMk id="53" creationId="{E6F1786E-466A-6646-B7E3-221C464C53C3}"/>
          </ac:spMkLst>
        </pc:spChg>
        <pc:spChg chg="add mod">
          <ac:chgData name="Ximena Ibarra" userId="f9eb2bae-962c-4ebe-ad4d-fe40fd35267d" providerId="ADAL" clId="{B1D9487E-50E5-DB45-92CD-C86D6480345C}" dt="2018-12-08T22:10:47.511" v="3247" actId="1036"/>
          <ac:spMkLst>
            <pc:docMk/>
            <pc:sldMk cId="1037668820" sldId="527"/>
            <ac:spMk id="56" creationId="{51738F7C-A3AD-BA42-B574-C608FA90FF9D}"/>
          </ac:spMkLst>
        </pc:spChg>
        <pc:grpChg chg="add del">
          <ac:chgData name="Ximena Ibarra" userId="f9eb2bae-962c-4ebe-ad4d-fe40fd35267d" providerId="ADAL" clId="{B1D9487E-50E5-DB45-92CD-C86D6480345C}" dt="2018-12-08T22:06:58.902" v="3127" actId="255"/>
          <ac:grpSpMkLst>
            <pc:docMk/>
            <pc:sldMk cId="1037668820" sldId="527"/>
            <ac:grpSpMk id="9" creationId="{0749D14B-AC0E-094F-AED6-16FAB02FC06F}"/>
          </ac:grpSpMkLst>
        </pc:grpChg>
        <pc:grpChg chg="add del">
          <ac:chgData name="Ximena Ibarra" userId="f9eb2bae-962c-4ebe-ad4d-fe40fd35267d" providerId="ADAL" clId="{B1D9487E-50E5-DB45-92CD-C86D6480345C}" dt="2018-12-08T22:06:58.902" v="3127" actId="255"/>
          <ac:grpSpMkLst>
            <pc:docMk/>
            <pc:sldMk cId="1037668820" sldId="527"/>
            <ac:grpSpMk id="17" creationId="{7723EAD6-31C2-EC4B-997B-C9B8513E375A}"/>
          </ac:grpSpMkLst>
        </pc:grpChg>
        <pc:grpChg chg="add del">
          <ac:chgData name="Ximena Ibarra" userId="f9eb2bae-962c-4ebe-ad4d-fe40fd35267d" providerId="ADAL" clId="{B1D9487E-50E5-DB45-92CD-C86D6480345C}" dt="2018-12-08T22:07:53.968" v="3130" actId="255"/>
          <ac:grpSpMkLst>
            <pc:docMk/>
            <pc:sldMk cId="1037668820" sldId="527"/>
            <ac:grpSpMk id="23" creationId="{E86ECFE7-DBB4-3049-BB8A-3E12D4AB0627}"/>
          </ac:grpSpMkLst>
        </pc:grpChg>
        <pc:grpChg chg="add del">
          <ac:chgData name="Ximena Ibarra" userId="f9eb2bae-962c-4ebe-ad4d-fe40fd35267d" providerId="ADAL" clId="{B1D9487E-50E5-DB45-92CD-C86D6480345C}" dt="2018-12-08T22:07:53.968" v="3130" actId="255"/>
          <ac:grpSpMkLst>
            <pc:docMk/>
            <pc:sldMk cId="1037668820" sldId="527"/>
            <ac:grpSpMk id="31" creationId="{DABF35CD-9C19-F648-AADF-EF81465A90D7}"/>
          </ac:grpSpMkLst>
        </pc:grpChg>
        <pc:grpChg chg="add">
          <ac:chgData name="Ximena Ibarra" userId="f9eb2bae-962c-4ebe-ad4d-fe40fd35267d" providerId="ADAL" clId="{B1D9487E-50E5-DB45-92CD-C86D6480345C}" dt="2018-12-08T22:08:15.445" v="3131" actId="255"/>
          <ac:grpSpMkLst>
            <pc:docMk/>
            <pc:sldMk cId="1037668820" sldId="527"/>
            <ac:grpSpMk id="36" creationId="{3E6CF074-CFB7-B840-BBAA-ECF97449EC3A}"/>
          </ac:grpSpMkLst>
        </pc:grpChg>
        <pc:grpChg chg="add">
          <ac:chgData name="Ximena Ibarra" userId="f9eb2bae-962c-4ebe-ad4d-fe40fd35267d" providerId="ADAL" clId="{B1D9487E-50E5-DB45-92CD-C86D6480345C}" dt="2018-12-08T22:08:15.445" v="3131" actId="255"/>
          <ac:grpSpMkLst>
            <pc:docMk/>
            <pc:sldMk cId="1037668820" sldId="527"/>
            <ac:grpSpMk id="44" creationId="{2DFDD15B-C8D9-0C45-9599-C33D3CAA813D}"/>
          </ac:grpSpMkLst>
        </pc:grpChg>
        <pc:grpChg chg="add del">
          <ac:chgData name="Ximena Ibarra" userId="f9eb2bae-962c-4ebe-ad4d-fe40fd35267d" providerId="ADAL" clId="{B1D9487E-50E5-DB45-92CD-C86D6480345C}" dt="2018-12-08T22:11:26.096" v="3252" actId="478"/>
          <ac:grpSpMkLst>
            <pc:docMk/>
            <pc:sldMk cId="1037668820" sldId="527"/>
            <ac:grpSpMk id="52" creationId="{EE123BB8-EFDF-E140-AE45-A8FB3D2B7BAF}"/>
          </ac:grpSpMkLst>
        </pc:grpChg>
        <pc:picChg chg="add del">
          <ac:chgData name="Ximena Ibarra" userId="f9eb2bae-962c-4ebe-ad4d-fe40fd35267d" providerId="ADAL" clId="{B1D9487E-50E5-DB45-92CD-C86D6480345C}" dt="2018-12-08T22:06:58.902" v="3127" actId="255"/>
          <ac:picMkLst>
            <pc:docMk/>
            <pc:sldMk cId="1037668820" sldId="527"/>
            <ac:picMk id="20" creationId="{DBF46DCB-C040-9643-99D9-9208E0DA6858}"/>
          </ac:picMkLst>
        </pc:picChg>
        <pc:picChg chg="add del">
          <ac:chgData name="Ximena Ibarra" userId="f9eb2bae-962c-4ebe-ad4d-fe40fd35267d" providerId="ADAL" clId="{B1D9487E-50E5-DB45-92CD-C86D6480345C}" dt="2018-12-08T22:07:53.968" v="3130" actId="255"/>
          <ac:picMkLst>
            <pc:docMk/>
            <pc:sldMk cId="1037668820" sldId="527"/>
            <ac:picMk id="34" creationId="{57F40966-630A-6547-806E-6D46A79C5C0A}"/>
          </ac:picMkLst>
        </pc:picChg>
        <pc:picChg chg="del topLvl">
          <ac:chgData name="Ximena Ibarra" userId="f9eb2bae-962c-4ebe-ad4d-fe40fd35267d" providerId="ADAL" clId="{B1D9487E-50E5-DB45-92CD-C86D6480345C}" dt="2018-12-08T22:11:26.096" v="3252" actId="478"/>
          <ac:picMkLst>
            <pc:docMk/>
            <pc:sldMk cId="1037668820" sldId="527"/>
            <ac:picMk id="54" creationId="{D5D0FF28-9490-D847-A987-6103ECE88861}"/>
          </ac:picMkLst>
        </pc:picChg>
        <pc:picChg chg="add mod">
          <ac:chgData name="Ximena Ibarra" userId="f9eb2bae-962c-4ebe-ad4d-fe40fd35267d" providerId="ADAL" clId="{B1D9487E-50E5-DB45-92CD-C86D6480345C}" dt="2018-12-08T22:11:18.156" v="3249" actId="167"/>
          <ac:picMkLst>
            <pc:docMk/>
            <pc:sldMk cId="1037668820" sldId="527"/>
            <ac:picMk id="55" creationId="{7E1F7320-8B3B-014F-8E57-FCAAD5417BDE}"/>
          </ac:picMkLst>
        </pc:picChg>
      </pc:sldChg>
      <pc:sldChg chg="addSp delSp modSp add ord">
        <pc:chgData name="Ximena Ibarra" userId="f9eb2bae-962c-4ebe-ad4d-fe40fd35267d" providerId="ADAL" clId="{B1D9487E-50E5-DB45-92CD-C86D6480345C}" dt="2018-12-08T22:06:21.299" v="3109" actId="1037"/>
        <pc:sldMkLst>
          <pc:docMk/>
          <pc:sldMk cId="1891862571" sldId="528"/>
        </pc:sldMkLst>
        <pc:spChg chg="mod">
          <ac:chgData name="Ximena Ibarra" userId="f9eb2bae-962c-4ebe-ad4d-fe40fd35267d" providerId="ADAL" clId="{B1D9487E-50E5-DB45-92CD-C86D6480345C}" dt="2018-12-08T22:05:57.797" v="3099" actId="179"/>
          <ac:spMkLst>
            <pc:docMk/>
            <pc:sldMk cId="1891862571" sldId="528"/>
            <ac:spMk id="3" creationId="{4F490DF3-6806-784C-81EF-D5DA20115EEB}"/>
          </ac:spMkLst>
        </pc:spChg>
        <pc:spChg chg="del">
          <ac:chgData name="Ximena Ibarra" userId="f9eb2bae-962c-4ebe-ad4d-fe40fd35267d" providerId="ADAL" clId="{B1D9487E-50E5-DB45-92CD-C86D6480345C}" dt="2018-12-08T22:04:14.411" v="3079" actId="478"/>
          <ac:spMkLst>
            <pc:docMk/>
            <pc:sldMk cId="1891862571" sldId="528"/>
            <ac:spMk id="7" creationId="{A0FAC153-10B4-8246-A013-D39436A5110F}"/>
          </ac:spMkLst>
        </pc:spChg>
        <pc:spChg chg="del">
          <ac:chgData name="Ximena Ibarra" userId="f9eb2bae-962c-4ebe-ad4d-fe40fd35267d" providerId="ADAL" clId="{B1D9487E-50E5-DB45-92CD-C86D6480345C}" dt="2018-12-08T22:04:14.411" v="3079" actId="478"/>
          <ac:spMkLst>
            <pc:docMk/>
            <pc:sldMk cId="1891862571" sldId="528"/>
            <ac:spMk id="9" creationId="{748058FF-DE17-604A-8F76-B9829B4C48B3}"/>
          </ac:spMkLst>
        </pc:spChg>
        <pc:spChg chg="add mod">
          <ac:chgData name="Ximena Ibarra" userId="f9eb2bae-962c-4ebe-ad4d-fe40fd35267d" providerId="ADAL" clId="{B1D9487E-50E5-DB45-92CD-C86D6480345C}" dt="2018-12-08T22:06:21.299" v="3109" actId="1037"/>
          <ac:spMkLst>
            <pc:docMk/>
            <pc:sldMk cId="1891862571" sldId="528"/>
            <ac:spMk id="10" creationId="{F07CADB6-813F-E84C-BC23-702F10AFDA1D}"/>
          </ac:spMkLst>
        </pc:spChg>
        <pc:picChg chg="del">
          <ac:chgData name="Ximena Ibarra" userId="f9eb2bae-962c-4ebe-ad4d-fe40fd35267d" providerId="ADAL" clId="{B1D9487E-50E5-DB45-92CD-C86D6480345C}" dt="2018-12-08T22:04:12.605" v="3078" actId="478"/>
          <ac:picMkLst>
            <pc:docMk/>
            <pc:sldMk cId="1891862571" sldId="528"/>
            <ac:picMk id="15" creationId="{4A8477A9-5709-4141-8806-5BE2D7C8FFB1}"/>
          </ac:picMkLst>
        </pc:picChg>
      </pc:sldChg>
      <pc:sldChg chg="delSp modSp add">
        <pc:chgData name="Ximena Ibarra" userId="f9eb2bae-962c-4ebe-ad4d-fe40fd35267d" providerId="ADAL" clId="{B1D9487E-50E5-DB45-92CD-C86D6480345C}" dt="2018-12-08T23:31:05.248" v="3678" actId="20577"/>
        <pc:sldMkLst>
          <pc:docMk/>
          <pc:sldMk cId="353512637" sldId="529"/>
        </pc:sldMkLst>
        <pc:spChg chg="mod">
          <ac:chgData name="Ximena Ibarra" userId="f9eb2bae-962c-4ebe-ad4d-fe40fd35267d" providerId="ADAL" clId="{B1D9487E-50E5-DB45-92CD-C86D6480345C}" dt="2018-12-08T23:28:47.967" v="3609" actId="20577"/>
          <ac:spMkLst>
            <pc:docMk/>
            <pc:sldMk cId="353512637" sldId="529"/>
            <ac:spMk id="2" creationId="{49168DA8-FF5F-3848-B54B-A461A21AA9DF}"/>
          </ac:spMkLst>
        </pc:spChg>
        <pc:spChg chg="mod">
          <ac:chgData name="Ximena Ibarra" userId="f9eb2bae-962c-4ebe-ad4d-fe40fd35267d" providerId="ADAL" clId="{B1D9487E-50E5-DB45-92CD-C86D6480345C}" dt="2018-12-08T23:31:05.248" v="3678" actId="20577"/>
          <ac:spMkLst>
            <pc:docMk/>
            <pc:sldMk cId="353512637" sldId="529"/>
            <ac:spMk id="3" creationId="{4F490DF3-6806-784C-81EF-D5DA20115EEB}"/>
          </ac:spMkLst>
        </pc:spChg>
        <pc:spChg chg="del">
          <ac:chgData name="Ximena Ibarra" userId="f9eb2bae-962c-4ebe-ad4d-fe40fd35267d" providerId="ADAL" clId="{B1D9487E-50E5-DB45-92CD-C86D6480345C}" dt="2018-12-08T23:29:20.235" v="3616" actId="478"/>
          <ac:spMkLst>
            <pc:docMk/>
            <pc:sldMk cId="353512637" sldId="529"/>
            <ac:spMk id="8" creationId="{83132CFA-3CBE-374C-A346-C7AD11D16488}"/>
          </ac:spMkLst>
        </pc:spChg>
      </pc:sldChg>
      <pc:sldChg chg="addSp delSp modSp add modAnim">
        <pc:chgData name="Ximena Ibarra" userId="f9eb2bae-962c-4ebe-ad4d-fe40fd35267d" providerId="ADAL" clId="{B1D9487E-50E5-DB45-92CD-C86D6480345C}" dt="2018-12-08T23:27:10.600" v="3571" actId="1037"/>
        <pc:sldMkLst>
          <pc:docMk/>
          <pc:sldMk cId="1069879464" sldId="530"/>
        </pc:sldMkLst>
        <pc:spChg chg="del mod">
          <ac:chgData name="Ximena Ibarra" userId="f9eb2bae-962c-4ebe-ad4d-fe40fd35267d" providerId="ADAL" clId="{B1D9487E-50E5-DB45-92CD-C86D6480345C}" dt="2018-12-08T22:13:25.328" v="3268" actId="478"/>
          <ac:spMkLst>
            <pc:docMk/>
            <pc:sldMk cId="1069879464" sldId="530"/>
            <ac:spMk id="53" creationId="{E6F1786E-466A-6646-B7E3-221C464C53C3}"/>
          </ac:spMkLst>
        </pc:spChg>
        <pc:spChg chg="del">
          <ac:chgData name="Ximena Ibarra" userId="f9eb2bae-962c-4ebe-ad4d-fe40fd35267d" providerId="ADAL" clId="{B1D9487E-50E5-DB45-92CD-C86D6480345C}" dt="2018-12-08T22:13:23.017" v="3266" actId="478"/>
          <ac:spMkLst>
            <pc:docMk/>
            <pc:sldMk cId="1069879464" sldId="530"/>
            <ac:spMk id="56" creationId="{51738F7C-A3AD-BA42-B574-C608FA90FF9D}"/>
          </ac:spMkLst>
        </pc:spChg>
        <pc:spChg chg="add del">
          <ac:chgData name="Ximena Ibarra" userId="f9eb2bae-962c-4ebe-ad4d-fe40fd35267d" providerId="ADAL" clId="{B1D9487E-50E5-DB45-92CD-C86D6480345C}" dt="2018-12-08T22:14:04.175" v="3270" actId="1037"/>
          <ac:spMkLst>
            <pc:docMk/>
            <pc:sldMk cId="1069879464" sldId="530"/>
            <ac:spMk id="123" creationId="{16D2FAC5-8BCE-ED42-B477-2DACE7CBC146}"/>
          </ac:spMkLst>
        </pc:spChg>
        <pc:spChg chg="mod">
          <ac:chgData name="Ximena Ibarra" userId="f9eb2bae-962c-4ebe-ad4d-fe40fd35267d" providerId="ADAL" clId="{B1D9487E-50E5-DB45-92CD-C86D6480345C}" dt="2018-12-08T22:14:59.860" v="3280" actId="1035"/>
          <ac:spMkLst>
            <pc:docMk/>
            <pc:sldMk cId="1069879464" sldId="530"/>
            <ac:spMk id="127" creationId="{519EC196-4F9C-0C4A-9D88-E54B3EB3370D}"/>
          </ac:spMkLst>
        </pc:spChg>
        <pc:spChg chg="mod">
          <ac:chgData name="Ximena Ibarra" userId="f9eb2bae-962c-4ebe-ad4d-fe40fd35267d" providerId="ADAL" clId="{B1D9487E-50E5-DB45-92CD-C86D6480345C}" dt="2018-12-08T22:15:34.133" v="3306" actId="1035"/>
          <ac:spMkLst>
            <pc:docMk/>
            <pc:sldMk cId="1069879464" sldId="530"/>
            <ac:spMk id="134" creationId="{4F13078E-9BE7-214D-813E-A9B9266AB40F}"/>
          </ac:spMkLst>
        </pc:spChg>
        <pc:spChg chg="mod">
          <ac:chgData name="Ximena Ibarra" userId="f9eb2bae-962c-4ebe-ad4d-fe40fd35267d" providerId="ADAL" clId="{B1D9487E-50E5-DB45-92CD-C86D6480345C}" dt="2018-12-08T22:15:48.141" v="3319" actId="1035"/>
          <ac:spMkLst>
            <pc:docMk/>
            <pc:sldMk cId="1069879464" sldId="530"/>
            <ac:spMk id="141" creationId="{E014302D-3176-6C42-8E7A-4477096BB573}"/>
          </ac:spMkLst>
        </pc:spChg>
        <pc:spChg chg="mod">
          <ac:chgData name="Ximena Ibarra" userId="f9eb2bae-962c-4ebe-ad4d-fe40fd35267d" providerId="ADAL" clId="{B1D9487E-50E5-DB45-92CD-C86D6480345C}" dt="2018-12-08T22:15:20.105" v="3294" actId="1035"/>
          <ac:spMkLst>
            <pc:docMk/>
            <pc:sldMk cId="1069879464" sldId="530"/>
            <ac:spMk id="148" creationId="{EE02212F-3EBE-F74A-8E92-90F8DF14A1EF}"/>
          </ac:spMkLst>
        </pc:spChg>
        <pc:spChg chg="mod">
          <ac:chgData name="Ximena Ibarra" userId="f9eb2bae-962c-4ebe-ad4d-fe40fd35267d" providerId="ADAL" clId="{B1D9487E-50E5-DB45-92CD-C86D6480345C}" dt="2018-12-08T22:16:10.849" v="3325" actId="1037"/>
          <ac:spMkLst>
            <pc:docMk/>
            <pc:sldMk cId="1069879464" sldId="530"/>
            <ac:spMk id="154" creationId="{3E47F894-5ED8-6742-8612-34AB7CE3A239}"/>
          </ac:spMkLst>
        </pc:spChg>
        <pc:spChg chg="mod">
          <ac:chgData name="Ximena Ibarra" userId="f9eb2bae-962c-4ebe-ad4d-fe40fd35267d" providerId="ADAL" clId="{B1D9487E-50E5-DB45-92CD-C86D6480345C}" dt="2018-12-08T23:15:54.121" v="3467" actId="14100"/>
          <ac:spMkLst>
            <pc:docMk/>
            <pc:sldMk cId="1069879464" sldId="530"/>
            <ac:spMk id="158" creationId="{000891DE-40B3-A941-9CE2-442DB377529A}"/>
          </ac:spMkLst>
        </pc:spChg>
        <pc:spChg chg="mod">
          <ac:chgData name="Ximena Ibarra" userId="f9eb2bae-962c-4ebe-ad4d-fe40fd35267d" providerId="ADAL" clId="{B1D9487E-50E5-DB45-92CD-C86D6480345C}" dt="2018-12-08T23:16:05.627" v="3468" actId="14100"/>
          <ac:spMkLst>
            <pc:docMk/>
            <pc:sldMk cId="1069879464" sldId="530"/>
            <ac:spMk id="159" creationId="{77329324-5A6F-6948-BE3C-EF140AD34FD8}"/>
          </ac:spMkLst>
        </pc:spChg>
        <pc:spChg chg="mod">
          <ac:chgData name="Ximena Ibarra" userId="f9eb2bae-962c-4ebe-ad4d-fe40fd35267d" providerId="ADAL" clId="{B1D9487E-50E5-DB45-92CD-C86D6480345C}" dt="2018-12-08T22:16:20.501" v="3331" actId="1037"/>
          <ac:spMkLst>
            <pc:docMk/>
            <pc:sldMk cId="1069879464" sldId="530"/>
            <ac:spMk id="161" creationId="{92EDF2FB-FCA4-3D45-BA1C-2143FA1FB05C}"/>
          </ac:spMkLst>
        </pc:spChg>
        <pc:spChg chg="mod">
          <ac:chgData name="Ximena Ibarra" userId="f9eb2bae-962c-4ebe-ad4d-fe40fd35267d" providerId="ADAL" clId="{B1D9487E-50E5-DB45-92CD-C86D6480345C}" dt="2018-12-08T22:16:28.137" v="3339" actId="1037"/>
          <ac:spMkLst>
            <pc:docMk/>
            <pc:sldMk cId="1069879464" sldId="530"/>
            <ac:spMk id="168" creationId="{2D412045-7AB3-AB40-8B88-78442A77E7EC}"/>
          </ac:spMkLst>
        </pc:spChg>
        <pc:spChg chg="mod">
          <ac:chgData name="Ximena Ibarra" userId="f9eb2bae-962c-4ebe-ad4d-fe40fd35267d" providerId="ADAL" clId="{B1D9487E-50E5-DB45-92CD-C86D6480345C}" dt="2018-12-08T22:16:36.282" v="3348" actId="1037"/>
          <ac:spMkLst>
            <pc:docMk/>
            <pc:sldMk cId="1069879464" sldId="530"/>
            <ac:spMk id="175" creationId="{D9CF6FB9-AB47-4A47-BD83-35EC2D9E1618}"/>
          </ac:spMkLst>
        </pc:spChg>
        <pc:spChg chg="mod">
          <ac:chgData name="Ximena Ibarra" userId="f9eb2bae-962c-4ebe-ad4d-fe40fd35267d" providerId="ADAL" clId="{B1D9487E-50E5-DB45-92CD-C86D6480345C}" dt="2018-12-08T23:16:48.394" v="3477" actId="14100"/>
          <ac:spMkLst>
            <pc:docMk/>
            <pc:sldMk cId="1069879464" sldId="530"/>
            <ac:spMk id="179" creationId="{D50E7957-45B1-D54E-B933-F76A9F8B24A2}"/>
          </ac:spMkLst>
        </pc:spChg>
        <pc:spChg chg="mod">
          <ac:chgData name="Ximena Ibarra" userId="f9eb2bae-962c-4ebe-ad4d-fe40fd35267d" providerId="ADAL" clId="{B1D9487E-50E5-DB45-92CD-C86D6480345C}" dt="2018-12-08T23:16:55.954" v="3479" actId="14100"/>
          <ac:spMkLst>
            <pc:docMk/>
            <pc:sldMk cId="1069879464" sldId="530"/>
            <ac:spMk id="180" creationId="{B54F2EE0-B40E-8E4A-9CC7-6021A5747D66}"/>
          </ac:spMkLst>
        </pc:spChg>
        <pc:spChg chg="mod">
          <ac:chgData name="Ximena Ibarra" userId="f9eb2bae-962c-4ebe-ad4d-fe40fd35267d" providerId="ADAL" clId="{B1D9487E-50E5-DB45-92CD-C86D6480345C}" dt="2018-12-08T22:16:46.872" v="3357" actId="1038"/>
          <ac:spMkLst>
            <pc:docMk/>
            <pc:sldMk cId="1069879464" sldId="530"/>
            <ac:spMk id="182" creationId="{D6ACEAB4-339F-D042-B89A-3A5BFB8323EA}"/>
          </ac:spMkLst>
        </pc:spChg>
        <pc:spChg chg="mod">
          <ac:chgData name="Ximena Ibarra" userId="f9eb2bae-962c-4ebe-ad4d-fe40fd35267d" providerId="ADAL" clId="{B1D9487E-50E5-DB45-92CD-C86D6480345C}" dt="2018-12-08T23:26:50.443" v="3553" actId="1037"/>
          <ac:spMkLst>
            <pc:docMk/>
            <pc:sldMk cId="1069879464" sldId="530"/>
            <ac:spMk id="189" creationId="{AB85215C-0A74-6349-A866-48902068C06E}"/>
          </ac:spMkLst>
        </pc:spChg>
        <pc:spChg chg="mod">
          <ac:chgData name="Ximena Ibarra" userId="f9eb2bae-962c-4ebe-ad4d-fe40fd35267d" providerId="ADAL" clId="{B1D9487E-50E5-DB45-92CD-C86D6480345C}" dt="2018-12-08T23:27:10.600" v="3571" actId="1037"/>
          <ac:spMkLst>
            <pc:docMk/>
            <pc:sldMk cId="1069879464" sldId="530"/>
            <ac:spMk id="193" creationId="{657CC249-F23E-EF47-92C7-CA5E1811BBAF}"/>
          </ac:spMkLst>
        </pc:spChg>
        <pc:spChg chg="mod">
          <ac:chgData name="Ximena Ibarra" userId="f9eb2bae-962c-4ebe-ad4d-fe40fd35267d" providerId="ADAL" clId="{B1D9487E-50E5-DB45-92CD-C86D6480345C}" dt="2018-12-08T23:27:10.600" v="3571" actId="1037"/>
          <ac:spMkLst>
            <pc:docMk/>
            <pc:sldMk cId="1069879464" sldId="530"/>
            <ac:spMk id="194" creationId="{A43DD7A6-A610-1647-AA39-BA4FFA66AB62}"/>
          </ac:spMkLst>
        </pc:spChg>
        <pc:spChg chg="add mod">
          <ac:chgData name="Ximena Ibarra" userId="f9eb2bae-962c-4ebe-ad4d-fe40fd35267d" providerId="ADAL" clId="{B1D9487E-50E5-DB45-92CD-C86D6480345C}" dt="2018-12-08T23:23:17.809" v="3502" actId="255"/>
          <ac:spMkLst>
            <pc:docMk/>
            <pc:sldMk cId="1069879464" sldId="530"/>
            <ac:spMk id="199" creationId="{D09653D1-51A7-6440-9E76-9EFDF5DB77FE}"/>
          </ac:spMkLst>
        </pc:spChg>
        <pc:grpChg chg="add del">
          <ac:chgData name="Ximena Ibarra" userId="f9eb2bae-962c-4ebe-ad4d-fe40fd35267d" providerId="ADAL" clId="{B1D9487E-50E5-DB45-92CD-C86D6480345C}" dt="2018-12-08T22:14:04.175" v="3270" actId="1037"/>
          <ac:grpSpMkLst>
            <pc:docMk/>
            <pc:sldMk cId="1069879464" sldId="530"/>
            <ac:grpSpMk id="23" creationId="{038DF1B6-E36A-2A4B-9D62-4D511B674318}"/>
          </ac:grpSpMkLst>
        </pc:grpChg>
        <pc:grpChg chg="add del">
          <ac:chgData name="Ximena Ibarra" userId="f9eb2bae-962c-4ebe-ad4d-fe40fd35267d" providerId="ADAL" clId="{B1D9487E-50E5-DB45-92CD-C86D6480345C}" dt="2018-12-08T22:14:04.175" v="3270" actId="1037"/>
          <ac:grpSpMkLst>
            <pc:docMk/>
            <pc:sldMk cId="1069879464" sldId="530"/>
            <ac:grpSpMk id="30" creationId="{34A64CEA-E5B5-FC47-877D-D5CA181474D1}"/>
          </ac:grpSpMkLst>
        </pc:grpChg>
        <pc:grpChg chg="add del">
          <ac:chgData name="Ximena Ibarra" userId="f9eb2bae-962c-4ebe-ad4d-fe40fd35267d" providerId="ADAL" clId="{B1D9487E-50E5-DB45-92CD-C86D6480345C}" dt="2018-12-08T22:14:04.175" v="3270" actId="1037"/>
          <ac:grpSpMkLst>
            <pc:docMk/>
            <pc:sldMk cId="1069879464" sldId="530"/>
            <ac:grpSpMk id="54" creationId="{4F6C109A-F49D-9244-A47B-E63AFA8815EB}"/>
          </ac:grpSpMkLst>
        </pc:grpChg>
        <pc:grpChg chg="add del">
          <ac:chgData name="Ximena Ibarra" userId="f9eb2bae-962c-4ebe-ad4d-fe40fd35267d" providerId="ADAL" clId="{B1D9487E-50E5-DB45-92CD-C86D6480345C}" dt="2018-12-08T22:14:04.175" v="3270" actId="1037"/>
          <ac:grpSpMkLst>
            <pc:docMk/>
            <pc:sldMk cId="1069879464" sldId="530"/>
            <ac:grpSpMk id="63" creationId="{2EB55C8F-D38D-9B48-9390-6E7D250F0CF6}"/>
          </ac:grpSpMkLst>
        </pc:grpChg>
        <pc:grpChg chg="add del">
          <ac:chgData name="Ximena Ibarra" userId="f9eb2bae-962c-4ebe-ad4d-fe40fd35267d" providerId="ADAL" clId="{B1D9487E-50E5-DB45-92CD-C86D6480345C}" dt="2018-12-08T22:14:04.175" v="3270" actId="1037"/>
          <ac:grpSpMkLst>
            <pc:docMk/>
            <pc:sldMk cId="1069879464" sldId="530"/>
            <ac:grpSpMk id="70" creationId="{A23D6C99-A385-9145-AD27-00DB81B8493E}"/>
          </ac:grpSpMkLst>
        </pc:grpChg>
        <pc:grpChg chg="add del">
          <ac:chgData name="Ximena Ibarra" userId="f9eb2bae-962c-4ebe-ad4d-fe40fd35267d" providerId="ADAL" clId="{B1D9487E-50E5-DB45-92CD-C86D6480345C}" dt="2018-12-08T22:14:04.175" v="3270" actId="1037"/>
          <ac:grpSpMkLst>
            <pc:docMk/>
            <pc:sldMk cId="1069879464" sldId="530"/>
            <ac:grpSpMk id="77" creationId="{CA08867B-9840-3549-86EC-E22E951039A6}"/>
          </ac:grpSpMkLst>
        </pc:grpChg>
        <pc:grpChg chg="add del">
          <ac:chgData name="Ximena Ibarra" userId="f9eb2bae-962c-4ebe-ad4d-fe40fd35267d" providerId="ADAL" clId="{B1D9487E-50E5-DB45-92CD-C86D6480345C}" dt="2018-12-08T22:14:04.175" v="3270" actId="1037"/>
          <ac:grpSpMkLst>
            <pc:docMk/>
            <pc:sldMk cId="1069879464" sldId="530"/>
            <ac:grpSpMk id="84" creationId="{C2DCA9D8-A8E5-7A44-8F81-AE4DDDE77826}"/>
          </ac:grpSpMkLst>
        </pc:grpChg>
        <pc:grpChg chg="add del">
          <ac:chgData name="Ximena Ibarra" userId="f9eb2bae-962c-4ebe-ad4d-fe40fd35267d" providerId="ADAL" clId="{B1D9487E-50E5-DB45-92CD-C86D6480345C}" dt="2018-12-08T22:14:04.175" v="3270" actId="1037"/>
          <ac:grpSpMkLst>
            <pc:docMk/>
            <pc:sldMk cId="1069879464" sldId="530"/>
            <ac:grpSpMk id="91" creationId="{443974D5-B987-3A42-ACE3-BB83B0D5FECE}"/>
          </ac:grpSpMkLst>
        </pc:grpChg>
        <pc:grpChg chg="add del">
          <ac:chgData name="Ximena Ibarra" userId="f9eb2bae-962c-4ebe-ad4d-fe40fd35267d" providerId="ADAL" clId="{B1D9487E-50E5-DB45-92CD-C86D6480345C}" dt="2018-12-08T22:14:04.175" v="3270" actId="1037"/>
          <ac:grpSpMkLst>
            <pc:docMk/>
            <pc:sldMk cId="1069879464" sldId="530"/>
            <ac:grpSpMk id="98" creationId="{6D04BC96-E933-744A-A98B-054A3D19FB89}"/>
          </ac:grpSpMkLst>
        </pc:grpChg>
        <pc:grpChg chg="add del">
          <ac:chgData name="Ximena Ibarra" userId="f9eb2bae-962c-4ebe-ad4d-fe40fd35267d" providerId="ADAL" clId="{B1D9487E-50E5-DB45-92CD-C86D6480345C}" dt="2018-12-08T22:14:04.175" v="3270" actId="1037"/>
          <ac:grpSpMkLst>
            <pc:docMk/>
            <pc:sldMk cId="1069879464" sldId="530"/>
            <ac:grpSpMk id="105" creationId="{C8D3C129-D488-0344-B871-14C82A3FDDE8}"/>
          </ac:grpSpMkLst>
        </pc:grpChg>
        <pc:grpChg chg="add del">
          <ac:chgData name="Ximena Ibarra" userId="f9eb2bae-962c-4ebe-ad4d-fe40fd35267d" providerId="ADAL" clId="{B1D9487E-50E5-DB45-92CD-C86D6480345C}" dt="2018-12-08T22:14:04.175" v="3270" actId="1037"/>
          <ac:grpSpMkLst>
            <pc:docMk/>
            <pc:sldMk cId="1069879464" sldId="530"/>
            <ac:grpSpMk id="112" creationId="{75E05171-62DA-6D43-9E96-53903CC2C373}"/>
          </ac:grpSpMkLst>
        </pc:grpChg>
        <pc:grpChg chg="add mod">
          <ac:chgData name="Ximena Ibarra" userId="f9eb2bae-962c-4ebe-ad4d-fe40fd35267d" providerId="ADAL" clId="{B1D9487E-50E5-DB45-92CD-C86D6480345C}" dt="2018-12-08T23:15:25.235" v="3463" actId="1037"/>
          <ac:grpSpMkLst>
            <pc:docMk/>
            <pc:sldMk cId="1069879464" sldId="530"/>
            <ac:grpSpMk id="125" creationId="{939E6564-BF02-7C41-983D-448C218374CF}"/>
          </ac:grpSpMkLst>
        </pc:grpChg>
        <pc:grpChg chg="add mod">
          <ac:chgData name="Ximena Ibarra" userId="f9eb2bae-962c-4ebe-ad4d-fe40fd35267d" providerId="ADAL" clId="{B1D9487E-50E5-DB45-92CD-C86D6480345C}" dt="2018-12-08T23:15:25.235" v="3463" actId="1037"/>
          <ac:grpSpMkLst>
            <pc:docMk/>
            <pc:sldMk cId="1069879464" sldId="530"/>
            <ac:grpSpMk id="132" creationId="{7BB190C6-1013-5546-AF9E-49C3803ACCE9}"/>
          </ac:grpSpMkLst>
        </pc:grpChg>
        <pc:grpChg chg="add mod">
          <ac:chgData name="Ximena Ibarra" userId="f9eb2bae-962c-4ebe-ad4d-fe40fd35267d" providerId="ADAL" clId="{B1D9487E-50E5-DB45-92CD-C86D6480345C}" dt="2018-12-08T23:16:36.257" v="3475" actId="1037"/>
          <ac:grpSpMkLst>
            <pc:docMk/>
            <pc:sldMk cId="1069879464" sldId="530"/>
            <ac:grpSpMk id="139" creationId="{11095544-988E-7146-ACA2-E5F75C3CBFE1}"/>
          </ac:grpSpMkLst>
        </pc:grpChg>
        <pc:grpChg chg="add mod">
          <ac:chgData name="Ximena Ibarra" userId="f9eb2bae-962c-4ebe-ad4d-fe40fd35267d" providerId="ADAL" clId="{B1D9487E-50E5-DB45-92CD-C86D6480345C}" dt="2018-12-08T23:15:25.235" v="3463" actId="1037"/>
          <ac:grpSpMkLst>
            <pc:docMk/>
            <pc:sldMk cId="1069879464" sldId="530"/>
            <ac:grpSpMk id="146" creationId="{55131959-20A3-CB42-A05B-6697233A5AF6}"/>
          </ac:grpSpMkLst>
        </pc:grpChg>
        <pc:grpChg chg="add">
          <ac:chgData name="Ximena Ibarra" userId="f9eb2bae-962c-4ebe-ad4d-fe40fd35267d" providerId="ADAL" clId="{B1D9487E-50E5-DB45-92CD-C86D6480345C}" dt="2018-12-08T22:14:32.268" v="3271" actId="1037"/>
          <ac:grpSpMkLst>
            <pc:docMk/>
            <pc:sldMk cId="1069879464" sldId="530"/>
            <ac:grpSpMk id="153" creationId="{2DC07278-1DC4-534C-A07C-BD86AEF3FF0E}"/>
          </ac:grpSpMkLst>
        </pc:grpChg>
        <pc:grpChg chg="add mod">
          <ac:chgData name="Ximena Ibarra" userId="f9eb2bae-962c-4ebe-ad4d-fe40fd35267d" providerId="ADAL" clId="{B1D9487E-50E5-DB45-92CD-C86D6480345C}" dt="2018-12-08T23:15:25.235" v="3463" actId="1037"/>
          <ac:grpSpMkLst>
            <pc:docMk/>
            <pc:sldMk cId="1069879464" sldId="530"/>
            <ac:grpSpMk id="160" creationId="{BE023055-A5BE-8340-9925-589DBAF32D73}"/>
          </ac:grpSpMkLst>
        </pc:grpChg>
        <pc:grpChg chg="add mod">
          <ac:chgData name="Ximena Ibarra" userId="f9eb2bae-962c-4ebe-ad4d-fe40fd35267d" providerId="ADAL" clId="{B1D9487E-50E5-DB45-92CD-C86D6480345C}" dt="2018-12-08T23:15:25.235" v="3463" actId="1037"/>
          <ac:grpSpMkLst>
            <pc:docMk/>
            <pc:sldMk cId="1069879464" sldId="530"/>
            <ac:grpSpMk id="167" creationId="{29009B78-9212-7146-ADF8-1F609D7FC07C}"/>
          </ac:grpSpMkLst>
        </pc:grpChg>
        <pc:grpChg chg="add mod">
          <ac:chgData name="Ximena Ibarra" userId="f9eb2bae-962c-4ebe-ad4d-fe40fd35267d" providerId="ADAL" clId="{B1D9487E-50E5-DB45-92CD-C86D6480345C}" dt="2018-12-08T23:15:25.235" v="3463" actId="1037"/>
          <ac:grpSpMkLst>
            <pc:docMk/>
            <pc:sldMk cId="1069879464" sldId="530"/>
            <ac:grpSpMk id="174" creationId="{625660AB-6F75-A144-9633-546889A01A2E}"/>
          </ac:grpSpMkLst>
        </pc:grpChg>
        <pc:grpChg chg="add mod">
          <ac:chgData name="Ximena Ibarra" userId="f9eb2bae-962c-4ebe-ad4d-fe40fd35267d" providerId="ADAL" clId="{B1D9487E-50E5-DB45-92CD-C86D6480345C}" dt="2018-12-08T23:16:36.257" v="3475" actId="1037"/>
          <ac:grpSpMkLst>
            <pc:docMk/>
            <pc:sldMk cId="1069879464" sldId="530"/>
            <ac:grpSpMk id="181" creationId="{3C789094-C72A-0B48-83C1-017198BACBF5}"/>
          </ac:grpSpMkLst>
        </pc:grpChg>
        <pc:grpChg chg="add mod">
          <ac:chgData name="Ximena Ibarra" userId="f9eb2bae-962c-4ebe-ad4d-fe40fd35267d" providerId="ADAL" clId="{B1D9487E-50E5-DB45-92CD-C86D6480345C}" dt="2018-12-08T23:26:50.443" v="3553" actId="1037"/>
          <ac:grpSpMkLst>
            <pc:docMk/>
            <pc:sldMk cId="1069879464" sldId="530"/>
            <ac:grpSpMk id="188" creationId="{301B387D-DF87-1E4D-B357-967D95CABD24}"/>
          </ac:grpSpMkLst>
        </pc:grpChg>
        <pc:grpChg chg="mod">
          <ac:chgData name="Ximena Ibarra" userId="f9eb2bae-962c-4ebe-ad4d-fe40fd35267d" providerId="ADAL" clId="{B1D9487E-50E5-DB45-92CD-C86D6480345C}" dt="2018-12-08T23:26:50.443" v="3553" actId="1037"/>
          <ac:grpSpMkLst>
            <pc:docMk/>
            <pc:sldMk cId="1069879464" sldId="530"/>
            <ac:grpSpMk id="190" creationId="{2FA1F85D-BC82-FD4A-A397-341AE2C1403E}"/>
          </ac:grpSpMkLst>
        </pc:grpChg>
        <pc:grpChg chg="mod">
          <ac:chgData name="Ximena Ibarra" userId="f9eb2bae-962c-4ebe-ad4d-fe40fd35267d" providerId="ADAL" clId="{B1D9487E-50E5-DB45-92CD-C86D6480345C}" dt="2018-12-08T23:26:50.443" v="3553" actId="1037"/>
          <ac:grpSpMkLst>
            <pc:docMk/>
            <pc:sldMk cId="1069879464" sldId="530"/>
            <ac:grpSpMk id="191" creationId="{31CA8999-894C-BA42-97EB-8A40CBF67A59}"/>
          </ac:grpSpMkLst>
        </pc:grpChg>
        <pc:grpChg chg="mod">
          <ac:chgData name="Ximena Ibarra" userId="f9eb2bae-962c-4ebe-ad4d-fe40fd35267d" providerId="ADAL" clId="{B1D9487E-50E5-DB45-92CD-C86D6480345C}" dt="2018-12-08T23:26:50.443" v="3553" actId="1037"/>
          <ac:grpSpMkLst>
            <pc:docMk/>
            <pc:sldMk cId="1069879464" sldId="530"/>
            <ac:grpSpMk id="192" creationId="{C8E790E8-9374-8C47-8C50-3B339FF8D3BA}"/>
          </ac:grpSpMkLst>
        </pc:grpChg>
        <pc:picChg chg="del">
          <ac:chgData name="Ximena Ibarra" userId="f9eb2bae-962c-4ebe-ad4d-fe40fd35267d" providerId="ADAL" clId="{B1D9487E-50E5-DB45-92CD-C86D6480345C}" dt="2018-12-08T22:13:21.238" v="3265" actId="478"/>
          <ac:picMkLst>
            <pc:docMk/>
            <pc:sldMk cId="1069879464" sldId="530"/>
            <ac:picMk id="55" creationId="{7E1F7320-8B3B-014F-8E57-FCAAD5417BDE}"/>
          </ac:picMkLst>
        </pc:picChg>
        <pc:picChg chg="add del">
          <ac:chgData name="Ximena Ibarra" userId="f9eb2bae-962c-4ebe-ad4d-fe40fd35267d" providerId="ADAL" clId="{B1D9487E-50E5-DB45-92CD-C86D6480345C}" dt="2018-12-08T22:14:04.175" v="3270" actId="1037"/>
          <ac:picMkLst>
            <pc:docMk/>
            <pc:sldMk cId="1069879464" sldId="530"/>
            <ac:picMk id="124" creationId="{FAD45DF4-1DA7-934E-83E6-D3710571AB2A}"/>
          </ac:picMkLst>
        </pc:picChg>
        <pc:picChg chg="add mod">
          <ac:chgData name="Ximena Ibarra" userId="f9eb2bae-962c-4ebe-ad4d-fe40fd35267d" providerId="ADAL" clId="{B1D9487E-50E5-DB45-92CD-C86D6480345C}" dt="2018-12-08T23:14:02.071" v="3459" actId="1036"/>
          <ac:picMkLst>
            <pc:docMk/>
            <pc:sldMk cId="1069879464" sldId="530"/>
            <ac:picMk id="200" creationId="{05B051B7-02C9-8F4E-88C6-47FFD05C33A8}"/>
          </ac:picMkLst>
        </pc:picChg>
        <pc:cxnChg chg="mod">
          <ac:chgData name="Ximena Ibarra" userId="f9eb2bae-962c-4ebe-ad4d-fe40fd35267d" providerId="ADAL" clId="{B1D9487E-50E5-DB45-92CD-C86D6480345C}" dt="2018-12-08T23:27:10.600" v="3571" actId="1037"/>
          <ac:cxnSpMkLst>
            <pc:docMk/>
            <pc:sldMk cId="1069879464" sldId="530"/>
            <ac:cxnSpMk id="195" creationId="{CCB2A8CF-A310-694B-8DAE-8CDD81CEBFDF}"/>
          </ac:cxnSpMkLst>
        </pc:cxnChg>
        <pc:cxnChg chg="mod">
          <ac:chgData name="Ximena Ibarra" userId="f9eb2bae-962c-4ebe-ad4d-fe40fd35267d" providerId="ADAL" clId="{B1D9487E-50E5-DB45-92CD-C86D6480345C}" dt="2018-12-08T23:27:10.600" v="3571" actId="1037"/>
          <ac:cxnSpMkLst>
            <pc:docMk/>
            <pc:sldMk cId="1069879464" sldId="530"/>
            <ac:cxnSpMk id="196" creationId="{4720A86F-B0F5-114F-9A5C-FC86A45891BD}"/>
          </ac:cxnSpMkLst>
        </pc:cxnChg>
        <pc:cxnChg chg="mod">
          <ac:chgData name="Ximena Ibarra" userId="f9eb2bae-962c-4ebe-ad4d-fe40fd35267d" providerId="ADAL" clId="{B1D9487E-50E5-DB45-92CD-C86D6480345C}" dt="2018-12-08T23:27:10.600" v="3571" actId="1037"/>
          <ac:cxnSpMkLst>
            <pc:docMk/>
            <pc:sldMk cId="1069879464" sldId="530"/>
            <ac:cxnSpMk id="197" creationId="{31D36BF6-89A6-8A42-AACD-ED5674654C50}"/>
          </ac:cxnSpMkLst>
        </pc:cxnChg>
        <pc:cxnChg chg="mod">
          <ac:chgData name="Ximena Ibarra" userId="f9eb2bae-962c-4ebe-ad4d-fe40fd35267d" providerId="ADAL" clId="{B1D9487E-50E5-DB45-92CD-C86D6480345C}" dt="2018-12-08T23:27:10.600" v="3571" actId="1037"/>
          <ac:cxnSpMkLst>
            <pc:docMk/>
            <pc:sldMk cId="1069879464" sldId="530"/>
            <ac:cxnSpMk id="198" creationId="{FB577607-DFA2-394D-884A-9AEE5149702F}"/>
          </ac:cxnSpMkLst>
        </pc:cxnChg>
        <pc:cxnChg chg="add del">
          <ac:chgData name="Ximena Ibarra" userId="f9eb2bae-962c-4ebe-ad4d-fe40fd35267d" providerId="ADAL" clId="{B1D9487E-50E5-DB45-92CD-C86D6480345C}" dt="2018-12-08T22:19:27.907" v="3411" actId="1037"/>
          <ac:cxnSpMkLst>
            <pc:docMk/>
            <pc:sldMk cId="1069879464" sldId="530"/>
            <ac:cxnSpMk id="201" creationId="{EA03D893-6EA4-4C42-BFBB-70028E631385}"/>
          </ac:cxnSpMkLst>
        </pc:cxnChg>
      </pc:sldChg>
      <pc:sldChg chg="addSp delSp modSp add modAnim">
        <pc:chgData name="Ximena Ibarra" userId="f9eb2bae-962c-4ebe-ad4d-fe40fd35267d" providerId="ADAL" clId="{B1D9487E-50E5-DB45-92CD-C86D6480345C}" dt="2018-12-08T23:27:52.213" v="3578" actId="164"/>
        <pc:sldMkLst>
          <pc:docMk/>
          <pc:sldMk cId="2707975713" sldId="531"/>
        </pc:sldMkLst>
        <pc:spChg chg="add mod">
          <ac:chgData name="Ximena Ibarra" userId="f9eb2bae-962c-4ebe-ad4d-fe40fd35267d" providerId="ADAL" clId="{B1D9487E-50E5-DB45-92CD-C86D6480345C}" dt="2018-12-08T23:22:14.229" v="3501" actId="242"/>
          <ac:spMkLst>
            <pc:docMk/>
            <pc:sldMk cId="2707975713" sldId="531"/>
            <ac:spMk id="99" creationId="{AE15332D-77AA-E640-9244-0E2A941E42B5}"/>
          </ac:spMkLst>
        </pc:spChg>
        <pc:spChg chg="add mod">
          <ac:chgData name="Ximena Ibarra" userId="f9eb2bae-962c-4ebe-ad4d-fe40fd35267d" providerId="ADAL" clId="{B1D9487E-50E5-DB45-92CD-C86D6480345C}" dt="2018-12-08T23:27:47.703" v="3577" actId="164"/>
          <ac:spMkLst>
            <pc:docMk/>
            <pc:sldMk cId="2707975713" sldId="531"/>
            <ac:spMk id="104" creationId="{AB2026D6-6361-3D47-B685-8774A5765D94}"/>
          </ac:spMkLst>
        </pc:spChg>
        <pc:spChg chg="add mod">
          <ac:chgData name="Ximena Ibarra" userId="f9eb2bae-962c-4ebe-ad4d-fe40fd35267d" providerId="ADAL" clId="{B1D9487E-50E5-DB45-92CD-C86D6480345C}" dt="2018-12-08T23:27:47.703" v="3577" actId="164"/>
          <ac:spMkLst>
            <pc:docMk/>
            <pc:sldMk cId="2707975713" sldId="531"/>
            <ac:spMk id="105" creationId="{6F22A73E-7CBD-E340-BEA9-485A158F3755}"/>
          </ac:spMkLst>
        </pc:spChg>
        <pc:spChg chg="mod topLvl">
          <ac:chgData name="Ximena Ibarra" userId="f9eb2bae-962c-4ebe-ad4d-fe40fd35267d" providerId="ADAL" clId="{B1D9487E-50E5-DB45-92CD-C86D6480345C}" dt="2018-12-08T23:27:52.213" v="3578" actId="164"/>
          <ac:spMkLst>
            <pc:docMk/>
            <pc:sldMk cId="2707975713" sldId="531"/>
            <ac:spMk id="189" creationId="{AB85215C-0A74-6349-A866-48902068C06E}"/>
          </ac:spMkLst>
        </pc:spChg>
        <pc:spChg chg="del mod">
          <ac:chgData name="Ximena Ibarra" userId="f9eb2bae-962c-4ebe-ad4d-fe40fd35267d" providerId="ADAL" clId="{B1D9487E-50E5-DB45-92CD-C86D6480345C}" dt="2018-12-08T23:27:30.388" v="3572" actId="478"/>
          <ac:spMkLst>
            <pc:docMk/>
            <pc:sldMk cId="2707975713" sldId="531"/>
            <ac:spMk id="193" creationId="{657CC249-F23E-EF47-92C7-CA5E1811BBAF}"/>
          </ac:spMkLst>
        </pc:spChg>
        <pc:spChg chg="mod">
          <ac:chgData name="Ximena Ibarra" userId="f9eb2bae-962c-4ebe-ad4d-fe40fd35267d" providerId="ADAL" clId="{B1D9487E-50E5-DB45-92CD-C86D6480345C}" dt="2018-12-08T23:25:58.695" v="3552" actId="1037"/>
          <ac:spMkLst>
            <pc:docMk/>
            <pc:sldMk cId="2707975713" sldId="531"/>
            <ac:spMk id="194" creationId="{A43DD7A6-A610-1647-AA39-BA4FFA66AB62}"/>
          </ac:spMkLst>
        </pc:spChg>
        <pc:spChg chg="mod">
          <ac:chgData name="Ximena Ibarra" userId="f9eb2bae-962c-4ebe-ad4d-fe40fd35267d" providerId="ADAL" clId="{B1D9487E-50E5-DB45-92CD-C86D6480345C}" dt="2018-12-08T23:23:23.271" v="3503" actId="255"/>
          <ac:spMkLst>
            <pc:docMk/>
            <pc:sldMk cId="2707975713" sldId="531"/>
            <ac:spMk id="199" creationId="{D09653D1-51A7-6440-9E76-9EFDF5DB77FE}"/>
          </ac:spMkLst>
        </pc:spChg>
        <pc:grpChg chg="add mod">
          <ac:chgData name="Ximena Ibarra" userId="f9eb2bae-962c-4ebe-ad4d-fe40fd35267d" providerId="ADAL" clId="{B1D9487E-50E5-DB45-92CD-C86D6480345C}" dt="2018-12-08T23:27:52.213" v="3578" actId="164"/>
          <ac:grpSpMkLst>
            <pc:docMk/>
            <pc:sldMk cId="2707975713" sldId="531"/>
            <ac:grpSpMk id="3" creationId="{2F5C4A2B-6779-C645-BF3A-A2289A9F496A}"/>
          </ac:grpSpMkLst>
        </pc:grpChg>
        <pc:grpChg chg="add mod">
          <ac:chgData name="Ximena Ibarra" userId="f9eb2bae-962c-4ebe-ad4d-fe40fd35267d" providerId="ADAL" clId="{B1D9487E-50E5-DB45-92CD-C86D6480345C}" dt="2018-12-08T23:27:52.213" v="3578" actId="164"/>
          <ac:grpSpMkLst>
            <pc:docMk/>
            <pc:sldMk cId="2707975713" sldId="531"/>
            <ac:grpSpMk id="4" creationId="{EF3C2B65-1F3F-A043-AD15-2A0A711F863E}"/>
          </ac:grpSpMkLst>
        </pc:grpChg>
        <pc:grpChg chg="add mod">
          <ac:chgData name="Ximena Ibarra" userId="f9eb2bae-962c-4ebe-ad4d-fe40fd35267d" providerId="ADAL" clId="{B1D9487E-50E5-DB45-92CD-C86D6480345C}" dt="2018-12-08T23:20:51.942" v="3495" actId="167"/>
          <ac:grpSpMkLst>
            <pc:docMk/>
            <pc:sldMk cId="2707975713" sldId="531"/>
            <ac:grpSpMk id="96" creationId="{A5A0A678-3C2F-DC4B-A274-EA33E6760A3D}"/>
          </ac:grpSpMkLst>
        </pc:grpChg>
        <pc:grpChg chg="del">
          <ac:chgData name="Ximena Ibarra" userId="f9eb2bae-962c-4ebe-ad4d-fe40fd35267d" providerId="ADAL" clId="{B1D9487E-50E5-DB45-92CD-C86D6480345C}" dt="2018-12-08T23:27:39.678" v="3574" actId="165"/>
          <ac:grpSpMkLst>
            <pc:docMk/>
            <pc:sldMk cId="2707975713" sldId="531"/>
            <ac:grpSpMk id="188" creationId="{301B387D-DF87-1E4D-B357-967D95CABD24}"/>
          </ac:grpSpMkLst>
        </pc:grpChg>
        <pc:grpChg chg="del mod topLvl">
          <ac:chgData name="Ximena Ibarra" userId="f9eb2bae-962c-4ebe-ad4d-fe40fd35267d" providerId="ADAL" clId="{B1D9487E-50E5-DB45-92CD-C86D6480345C}" dt="2018-12-08T23:27:42.863" v="3575" actId="478"/>
          <ac:grpSpMkLst>
            <pc:docMk/>
            <pc:sldMk cId="2707975713" sldId="531"/>
            <ac:grpSpMk id="190" creationId="{2FA1F85D-BC82-FD4A-A397-341AE2C1403E}"/>
          </ac:grpSpMkLst>
        </pc:grpChg>
        <pc:grpChg chg="del">
          <ac:chgData name="Ximena Ibarra" userId="f9eb2bae-962c-4ebe-ad4d-fe40fd35267d" providerId="ADAL" clId="{B1D9487E-50E5-DB45-92CD-C86D6480345C}" dt="2018-12-08T23:27:36.445" v="3573" actId="478"/>
          <ac:grpSpMkLst>
            <pc:docMk/>
            <pc:sldMk cId="2707975713" sldId="531"/>
            <ac:grpSpMk id="191" creationId="{31CA8999-894C-BA42-97EB-8A40CBF67A59}"/>
          </ac:grpSpMkLst>
        </pc:grpChg>
        <pc:picChg chg="del">
          <ac:chgData name="Ximena Ibarra" userId="f9eb2bae-962c-4ebe-ad4d-fe40fd35267d" providerId="ADAL" clId="{B1D9487E-50E5-DB45-92CD-C86D6480345C}" dt="2018-12-08T23:21:09.945" v="3496" actId="478"/>
          <ac:picMkLst>
            <pc:docMk/>
            <pc:sldMk cId="2707975713" sldId="531"/>
            <ac:picMk id="200" creationId="{05B051B7-02C9-8F4E-88C6-47FFD05C33A8}"/>
          </ac:picMkLst>
        </pc:picChg>
        <pc:cxnChg chg="add mod">
          <ac:chgData name="Ximena Ibarra" userId="f9eb2bae-962c-4ebe-ad4d-fe40fd35267d" providerId="ADAL" clId="{B1D9487E-50E5-DB45-92CD-C86D6480345C}" dt="2018-12-08T23:27:47.703" v="3577" actId="164"/>
          <ac:cxnSpMkLst>
            <pc:docMk/>
            <pc:sldMk cId="2707975713" sldId="531"/>
            <ac:cxnSpMk id="100" creationId="{AD2EA1DA-1349-8E46-BBDA-D9378AD20287}"/>
          </ac:cxnSpMkLst>
        </pc:cxnChg>
        <pc:cxnChg chg="add mod">
          <ac:chgData name="Ximena Ibarra" userId="f9eb2bae-962c-4ebe-ad4d-fe40fd35267d" providerId="ADAL" clId="{B1D9487E-50E5-DB45-92CD-C86D6480345C}" dt="2018-12-08T23:27:47.703" v="3577" actId="164"/>
          <ac:cxnSpMkLst>
            <pc:docMk/>
            <pc:sldMk cId="2707975713" sldId="531"/>
            <ac:cxnSpMk id="101" creationId="{26B17205-6D5E-FF4D-AD90-EC15798D51BC}"/>
          </ac:cxnSpMkLst>
        </pc:cxnChg>
        <pc:cxnChg chg="add mod">
          <ac:chgData name="Ximena Ibarra" userId="f9eb2bae-962c-4ebe-ad4d-fe40fd35267d" providerId="ADAL" clId="{B1D9487E-50E5-DB45-92CD-C86D6480345C}" dt="2018-12-08T23:27:47.703" v="3577" actId="164"/>
          <ac:cxnSpMkLst>
            <pc:docMk/>
            <pc:sldMk cId="2707975713" sldId="531"/>
            <ac:cxnSpMk id="102" creationId="{9D06DB4E-4161-2C4F-BA69-DE08E1FD0959}"/>
          </ac:cxnSpMkLst>
        </pc:cxnChg>
        <pc:cxnChg chg="add mod">
          <ac:chgData name="Ximena Ibarra" userId="f9eb2bae-962c-4ebe-ad4d-fe40fd35267d" providerId="ADAL" clId="{B1D9487E-50E5-DB45-92CD-C86D6480345C}" dt="2018-12-08T23:27:47.703" v="3577" actId="164"/>
          <ac:cxnSpMkLst>
            <pc:docMk/>
            <pc:sldMk cId="2707975713" sldId="531"/>
            <ac:cxnSpMk id="103" creationId="{3A51C5A3-26BC-4242-BC6B-2D31B88547D7}"/>
          </ac:cxnSpMkLst>
        </pc:cxnChg>
        <pc:cxnChg chg="mod">
          <ac:chgData name="Ximena Ibarra" userId="f9eb2bae-962c-4ebe-ad4d-fe40fd35267d" providerId="ADAL" clId="{B1D9487E-50E5-DB45-92CD-C86D6480345C}" dt="2018-12-08T23:25:58.695" v="3552" actId="1037"/>
          <ac:cxnSpMkLst>
            <pc:docMk/>
            <pc:sldMk cId="2707975713" sldId="531"/>
            <ac:cxnSpMk id="195" creationId="{CCB2A8CF-A310-694B-8DAE-8CDD81CEBFDF}"/>
          </ac:cxnSpMkLst>
        </pc:cxnChg>
        <pc:cxnChg chg="mod">
          <ac:chgData name="Ximena Ibarra" userId="f9eb2bae-962c-4ebe-ad4d-fe40fd35267d" providerId="ADAL" clId="{B1D9487E-50E5-DB45-92CD-C86D6480345C}" dt="2018-12-08T23:25:58.695" v="3552" actId="1037"/>
          <ac:cxnSpMkLst>
            <pc:docMk/>
            <pc:sldMk cId="2707975713" sldId="531"/>
            <ac:cxnSpMk id="196" creationId="{4720A86F-B0F5-114F-9A5C-FC86A45891BD}"/>
          </ac:cxnSpMkLst>
        </pc:cxnChg>
        <pc:cxnChg chg="mod">
          <ac:chgData name="Ximena Ibarra" userId="f9eb2bae-962c-4ebe-ad4d-fe40fd35267d" providerId="ADAL" clId="{B1D9487E-50E5-DB45-92CD-C86D6480345C}" dt="2018-12-08T23:25:58.695" v="3552" actId="1037"/>
          <ac:cxnSpMkLst>
            <pc:docMk/>
            <pc:sldMk cId="2707975713" sldId="531"/>
            <ac:cxnSpMk id="197" creationId="{31D36BF6-89A6-8A42-AACD-ED5674654C50}"/>
          </ac:cxnSpMkLst>
        </pc:cxnChg>
        <pc:cxnChg chg="del mod">
          <ac:chgData name="Ximena Ibarra" userId="f9eb2bae-962c-4ebe-ad4d-fe40fd35267d" providerId="ADAL" clId="{B1D9487E-50E5-DB45-92CD-C86D6480345C}" dt="2018-12-08T23:27:36.445" v="3573" actId="478"/>
          <ac:cxnSpMkLst>
            <pc:docMk/>
            <pc:sldMk cId="2707975713" sldId="531"/>
            <ac:cxnSpMk id="198" creationId="{FB577607-DFA2-394D-884A-9AEE5149702F}"/>
          </ac:cxnSpMkLst>
        </pc:cxnChg>
      </pc:sldChg>
      <pc:sldChg chg="addSp delSp modSp add modAnim">
        <pc:chgData name="Ximena Ibarra" userId="f9eb2bae-962c-4ebe-ad4d-fe40fd35267d" providerId="ADAL" clId="{B1D9487E-50E5-DB45-92CD-C86D6480345C}" dt="2018-12-09T00:14:56.372" v="4239" actId="14100"/>
        <pc:sldMkLst>
          <pc:docMk/>
          <pc:sldMk cId="168166541" sldId="532"/>
        </pc:sldMkLst>
        <pc:spChg chg="mod">
          <ac:chgData name="Ximena Ibarra" userId="f9eb2bae-962c-4ebe-ad4d-fe40fd35267d" providerId="ADAL" clId="{B1D9487E-50E5-DB45-92CD-C86D6480345C}" dt="2018-12-08T23:31:23.054" v="3714" actId="20577"/>
          <ac:spMkLst>
            <pc:docMk/>
            <pc:sldMk cId="168166541" sldId="532"/>
            <ac:spMk id="2" creationId="{49168DA8-FF5F-3848-B54B-A461A21AA9DF}"/>
          </ac:spMkLst>
        </pc:spChg>
        <pc:spChg chg="del">
          <ac:chgData name="Ximena Ibarra" userId="f9eb2bae-962c-4ebe-ad4d-fe40fd35267d" providerId="ADAL" clId="{B1D9487E-50E5-DB45-92CD-C86D6480345C}" dt="2018-12-08T23:31:42.101" v="3715" actId="478"/>
          <ac:spMkLst>
            <pc:docMk/>
            <pc:sldMk cId="168166541" sldId="532"/>
            <ac:spMk id="3" creationId="{4F490DF3-6806-784C-81EF-D5DA20115EEB}"/>
          </ac:spMkLst>
        </pc:spChg>
        <pc:spChg chg="mod">
          <ac:chgData name="Ximena Ibarra" userId="f9eb2bae-962c-4ebe-ad4d-fe40fd35267d" providerId="ADAL" clId="{B1D9487E-50E5-DB45-92CD-C86D6480345C}" dt="2018-12-08T23:44:30.462" v="3883" actId="1037"/>
          <ac:spMkLst>
            <pc:docMk/>
            <pc:sldMk cId="168166541" sldId="532"/>
            <ac:spMk id="8" creationId="{83132CFA-3CBE-374C-A346-C7AD11D16488}"/>
          </ac:spMkLst>
        </pc:spChg>
        <pc:spChg chg="add mod">
          <ac:chgData name="Ximena Ibarra" userId="f9eb2bae-962c-4ebe-ad4d-fe40fd35267d" providerId="ADAL" clId="{B1D9487E-50E5-DB45-92CD-C86D6480345C}" dt="2018-12-08T23:35:43.779" v="3754" actId="255"/>
          <ac:spMkLst>
            <pc:docMk/>
            <pc:sldMk cId="168166541" sldId="532"/>
            <ac:spMk id="9" creationId="{3385B45D-1785-344E-B477-A9041582E5AD}"/>
          </ac:spMkLst>
        </pc:spChg>
        <pc:spChg chg="add del mod">
          <ac:chgData name="Ximena Ibarra" userId="f9eb2bae-962c-4ebe-ad4d-fe40fd35267d" providerId="ADAL" clId="{B1D9487E-50E5-DB45-92CD-C86D6480345C}" dt="2018-12-08T23:31:48.556" v="3718" actId="478"/>
          <ac:spMkLst>
            <pc:docMk/>
            <pc:sldMk cId="168166541" sldId="532"/>
            <ac:spMk id="10" creationId="{0C190947-491D-404B-80B5-07B2B931E302}"/>
          </ac:spMkLst>
        </pc:spChg>
        <pc:spChg chg="add mod">
          <ac:chgData name="Ximena Ibarra" userId="f9eb2bae-962c-4ebe-ad4d-fe40fd35267d" providerId="ADAL" clId="{B1D9487E-50E5-DB45-92CD-C86D6480345C}" dt="2018-12-08T23:54:57.444" v="4091" actId="1037"/>
          <ac:spMkLst>
            <pc:docMk/>
            <pc:sldMk cId="168166541" sldId="532"/>
            <ac:spMk id="11" creationId="{373946DC-74F5-844E-ABFD-D166D2841BC4}"/>
          </ac:spMkLst>
        </pc:spChg>
        <pc:spChg chg="add mod">
          <ac:chgData name="Ximena Ibarra" userId="f9eb2bae-962c-4ebe-ad4d-fe40fd35267d" providerId="ADAL" clId="{B1D9487E-50E5-DB45-92CD-C86D6480345C}" dt="2018-12-08T23:54:57.444" v="4091" actId="1037"/>
          <ac:spMkLst>
            <pc:docMk/>
            <pc:sldMk cId="168166541" sldId="532"/>
            <ac:spMk id="13" creationId="{1A27C139-BF51-B445-B2A7-1813EE646819}"/>
          </ac:spMkLst>
        </pc:spChg>
        <pc:spChg chg="add mod">
          <ac:chgData name="Ximena Ibarra" userId="f9eb2bae-962c-4ebe-ad4d-fe40fd35267d" providerId="ADAL" clId="{B1D9487E-50E5-DB45-92CD-C86D6480345C}" dt="2018-12-08T23:54:57.444" v="4091" actId="1037"/>
          <ac:spMkLst>
            <pc:docMk/>
            <pc:sldMk cId="168166541" sldId="532"/>
            <ac:spMk id="14" creationId="{FFBA01E2-92A3-0942-90E8-6D0242553D6C}"/>
          </ac:spMkLst>
        </pc:spChg>
        <pc:spChg chg="add mod">
          <ac:chgData name="Ximena Ibarra" userId="f9eb2bae-962c-4ebe-ad4d-fe40fd35267d" providerId="ADAL" clId="{B1D9487E-50E5-DB45-92CD-C86D6480345C}" dt="2018-12-08T23:36:25.774" v="3758" actId="1037"/>
          <ac:spMkLst>
            <pc:docMk/>
            <pc:sldMk cId="168166541" sldId="532"/>
            <ac:spMk id="16" creationId="{69942F4D-6EF6-FE4A-A18B-7B1C3BD16241}"/>
          </ac:spMkLst>
        </pc:spChg>
        <pc:spChg chg="add mod">
          <ac:chgData name="Ximena Ibarra" userId="f9eb2bae-962c-4ebe-ad4d-fe40fd35267d" providerId="ADAL" clId="{B1D9487E-50E5-DB45-92CD-C86D6480345C}" dt="2018-12-08T23:54:57.444" v="4091" actId="1037"/>
          <ac:spMkLst>
            <pc:docMk/>
            <pc:sldMk cId="168166541" sldId="532"/>
            <ac:spMk id="20" creationId="{405FD1B0-7F8F-2D43-9618-2C4B9C920302}"/>
          </ac:spMkLst>
        </pc:spChg>
        <pc:spChg chg="add mod">
          <ac:chgData name="Ximena Ibarra" userId="f9eb2bae-962c-4ebe-ad4d-fe40fd35267d" providerId="ADAL" clId="{B1D9487E-50E5-DB45-92CD-C86D6480345C}" dt="2018-12-08T23:54:57.444" v="4091" actId="1037"/>
          <ac:spMkLst>
            <pc:docMk/>
            <pc:sldMk cId="168166541" sldId="532"/>
            <ac:spMk id="21" creationId="{BA531997-872E-0846-B7CE-3BD27D23B786}"/>
          </ac:spMkLst>
        </pc:spChg>
        <pc:spChg chg="add mod">
          <ac:chgData name="Ximena Ibarra" userId="f9eb2bae-962c-4ebe-ad4d-fe40fd35267d" providerId="ADAL" clId="{B1D9487E-50E5-DB45-92CD-C86D6480345C}" dt="2018-12-09T00:14:51.579" v="4238" actId="1038"/>
          <ac:spMkLst>
            <pc:docMk/>
            <pc:sldMk cId="168166541" sldId="532"/>
            <ac:spMk id="22" creationId="{BF17DE6B-F50D-444D-93A5-A9FB23EFE663}"/>
          </ac:spMkLst>
        </pc:spChg>
        <pc:spChg chg="add mod">
          <ac:chgData name="Ximena Ibarra" userId="f9eb2bae-962c-4ebe-ad4d-fe40fd35267d" providerId="ADAL" clId="{B1D9487E-50E5-DB45-92CD-C86D6480345C}" dt="2018-12-08T23:54:57.444" v="4091" actId="1037"/>
          <ac:spMkLst>
            <pc:docMk/>
            <pc:sldMk cId="168166541" sldId="532"/>
            <ac:spMk id="23" creationId="{5C0B391C-0FCC-0247-B6D2-E109DFA89730}"/>
          </ac:spMkLst>
        </pc:spChg>
        <pc:spChg chg="add mod">
          <ac:chgData name="Ximena Ibarra" userId="f9eb2bae-962c-4ebe-ad4d-fe40fd35267d" providerId="ADAL" clId="{B1D9487E-50E5-DB45-92CD-C86D6480345C}" dt="2018-12-08T23:35:43.779" v="3754" actId="255"/>
          <ac:spMkLst>
            <pc:docMk/>
            <pc:sldMk cId="168166541" sldId="532"/>
            <ac:spMk id="24" creationId="{DCF4F48B-95CB-5040-B553-45EB2521FCD0}"/>
          </ac:spMkLst>
        </pc:spChg>
        <pc:grpChg chg="add mod">
          <ac:chgData name="Ximena Ibarra" userId="f9eb2bae-962c-4ebe-ad4d-fe40fd35267d" providerId="ADAL" clId="{B1D9487E-50E5-DB45-92CD-C86D6480345C}" dt="2018-12-08T23:54:57.444" v="4091" actId="1037"/>
          <ac:grpSpMkLst>
            <pc:docMk/>
            <pc:sldMk cId="168166541" sldId="532"/>
            <ac:grpSpMk id="4" creationId="{6F7855C2-E003-8B43-B736-9FD79B3E2BAE}"/>
          </ac:grpSpMkLst>
        </pc:grpChg>
        <pc:grpChg chg="add mod">
          <ac:chgData name="Ximena Ibarra" userId="f9eb2bae-962c-4ebe-ad4d-fe40fd35267d" providerId="ADAL" clId="{B1D9487E-50E5-DB45-92CD-C86D6480345C}" dt="2018-12-08T23:54:57.444" v="4091" actId="1037"/>
          <ac:grpSpMkLst>
            <pc:docMk/>
            <pc:sldMk cId="168166541" sldId="532"/>
            <ac:grpSpMk id="31" creationId="{F50B6D59-64F3-BF41-86D7-764267831EC1}"/>
          </ac:grpSpMkLst>
        </pc:grpChg>
        <pc:picChg chg="add mod">
          <ac:chgData name="Ximena Ibarra" userId="f9eb2bae-962c-4ebe-ad4d-fe40fd35267d" providerId="ADAL" clId="{B1D9487E-50E5-DB45-92CD-C86D6480345C}" dt="2018-12-08T23:36:51.051" v="3776" actId="167"/>
          <ac:picMkLst>
            <pc:docMk/>
            <pc:sldMk cId="168166541" sldId="532"/>
            <ac:picMk id="7" creationId="{72038EA8-8752-8849-B91C-A41D6C09461E}"/>
          </ac:picMkLst>
        </pc:picChg>
        <pc:cxnChg chg="add mod">
          <ac:chgData name="Ximena Ibarra" userId="f9eb2bae-962c-4ebe-ad4d-fe40fd35267d" providerId="ADAL" clId="{B1D9487E-50E5-DB45-92CD-C86D6480345C}" dt="2018-12-08T23:54:57.444" v="4091" actId="1037"/>
          <ac:cxnSpMkLst>
            <pc:docMk/>
            <pc:sldMk cId="168166541" sldId="532"/>
            <ac:cxnSpMk id="12" creationId="{EF3D698C-CAD9-0B40-8AE8-EC0A2A87349E}"/>
          </ac:cxnSpMkLst>
        </pc:cxnChg>
        <pc:cxnChg chg="add mod">
          <ac:chgData name="Ximena Ibarra" userId="f9eb2bae-962c-4ebe-ad4d-fe40fd35267d" providerId="ADAL" clId="{B1D9487E-50E5-DB45-92CD-C86D6480345C}" dt="2018-12-08T23:54:57.444" v="4091" actId="1037"/>
          <ac:cxnSpMkLst>
            <pc:docMk/>
            <pc:sldMk cId="168166541" sldId="532"/>
            <ac:cxnSpMk id="15" creationId="{C6750D5C-1C07-DE4C-B6C5-A545A8F1519D}"/>
          </ac:cxnSpMkLst>
        </pc:cxnChg>
        <pc:cxnChg chg="add mod">
          <ac:chgData name="Ximena Ibarra" userId="f9eb2bae-962c-4ebe-ad4d-fe40fd35267d" providerId="ADAL" clId="{B1D9487E-50E5-DB45-92CD-C86D6480345C}" dt="2018-12-08T23:33:02.716" v="3731" actId="164"/>
          <ac:cxnSpMkLst>
            <pc:docMk/>
            <pc:sldMk cId="168166541" sldId="532"/>
            <ac:cxnSpMk id="17" creationId="{94CBFAF3-0CC1-1448-9F0F-942FF00EF94C}"/>
          </ac:cxnSpMkLst>
        </pc:cxnChg>
        <pc:cxnChg chg="add mod">
          <ac:chgData name="Ximena Ibarra" userId="f9eb2bae-962c-4ebe-ad4d-fe40fd35267d" providerId="ADAL" clId="{B1D9487E-50E5-DB45-92CD-C86D6480345C}" dt="2018-12-08T23:49:26.236" v="3939" actId="1038"/>
          <ac:cxnSpMkLst>
            <pc:docMk/>
            <pc:sldMk cId="168166541" sldId="532"/>
            <ac:cxnSpMk id="18" creationId="{ECD8984B-DF7B-9440-B01C-56680594717E}"/>
          </ac:cxnSpMkLst>
        </pc:cxnChg>
        <pc:cxnChg chg="add mod">
          <ac:chgData name="Ximena Ibarra" userId="f9eb2bae-962c-4ebe-ad4d-fe40fd35267d" providerId="ADAL" clId="{B1D9487E-50E5-DB45-92CD-C86D6480345C}" dt="2018-12-08T23:49:22.480" v="3934" actId="1037"/>
          <ac:cxnSpMkLst>
            <pc:docMk/>
            <pc:sldMk cId="168166541" sldId="532"/>
            <ac:cxnSpMk id="19" creationId="{42F815E8-820D-2748-ABEF-0B51411A0CEB}"/>
          </ac:cxnSpMkLst>
        </pc:cxnChg>
        <pc:cxnChg chg="add del mod">
          <ac:chgData name="Ximena Ibarra" userId="f9eb2bae-962c-4ebe-ad4d-fe40fd35267d" providerId="ADAL" clId="{B1D9487E-50E5-DB45-92CD-C86D6480345C}" dt="2018-12-08T23:40:46.154" v="3822" actId="478"/>
          <ac:cxnSpMkLst>
            <pc:docMk/>
            <pc:sldMk cId="168166541" sldId="532"/>
            <ac:cxnSpMk id="27" creationId="{12F2A1CD-CC4E-F841-885C-A0BC101104E7}"/>
          </ac:cxnSpMkLst>
        </pc:cxnChg>
        <pc:cxnChg chg="add mod">
          <ac:chgData name="Ximena Ibarra" userId="f9eb2bae-962c-4ebe-ad4d-fe40fd35267d" providerId="ADAL" clId="{B1D9487E-50E5-DB45-92CD-C86D6480345C}" dt="2018-12-09T00:14:56.372" v="4239" actId="14100"/>
          <ac:cxnSpMkLst>
            <pc:docMk/>
            <pc:sldMk cId="168166541" sldId="532"/>
            <ac:cxnSpMk id="28" creationId="{13A2B986-71C5-064F-B5B2-A63372F9A2A3}"/>
          </ac:cxnSpMkLst>
        </pc:cxnChg>
        <pc:cxnChg chg="add del mod">
          <ac:chgData name="Ximena Ibarra" userId="f9eb2bae-962c-4ebe-ad4d-fe40fd35267d" providerId="ADAL" clId="{B1D9487E-50E5-DB45-92CD-C86D6480345C}" dt="2018-12-08T23:51:45.312" v="4014" actId="478"/>
          <ac:cxnSpMkLst>
            <pc:docMk/>
            <pc:sldMk cId="168166541" sldId="532"/>
            <ac:cxnSpMk id="34" creationId="{3FF95C81-7E0D-924F-9F03-6451DE230577}"/>
          </ac:cxnSpMkLst>
        </pc:cxnChg>
      </pc:sldChg>
      <pc:sldChg chg="addSp delSp modSp add">
        <pc:chgData name="Ximena Ibarra" userId="f9eb2bae-962c-4ebe-ad4d-fe40fd35267d" providerId="ADAL" clId="{B1D9487E-50E5-DB45-92CD-C86D6480345C}" dt="2018-12-09T00:31:59.794" v="4470" actId="255"/>
        <pc:sldMkLst>
          <pc:docMk/>
          <pc:sldMk cId="899480339" sldId="533"/>
        </pc:sldMkLst>
        <pc:spChg chg="mod">
          <ac:chgData name="Ximena Ibarra" userId="f9eb2bae-962c-4ebe-ad4d-fe40fd35267d" providerId="ADAL" clId="{B1D9487E-50E5-DB45-92CD-C86D6480345C}" dt="2018-12-09T00:28:33.606" v="4446" actId="20577"/>
          <ac:spMkLst>
            <pc:docMk/>
            <pc:sldMk cId="899480339" sldId="533"/>
            <ac:spMk id="2" creationId="{49168DA8-FF5F-3848-B54B-A461A21AA9DF}"/>
          </ac:spMkLst>
        </pc:spChg>
        <pc:spChg chg="del">
          <ac:chgData name="Ximena Ibarra" userId="f9eb2bae-962c-4ebe-ad4d-fe40fd35267d" providerId="ADAL" clId="{B1D9487E-50E5-DB45-92CD-C86D6480345C}" dt="2018-12-09T00:29:04.189" v="4450" actId="478"/>
          <ac:spMkLst>
            <pc:docMk/>
            <pc:sldMk cId="899480339" sldId="533"/>
            <ac:spMk id="3" creationId="{4F490DF3-6806-784C-81EF-D5DA20115EEB}"/>
          </ac:spMkLst>
        </pc:spChg>
        <pc:spChg chg="add del mod">
          <ac:chgData name="Ximena Ibarra" userId="f9eb2bae-962c-4ebe-ad4d-fe40fd35267d" providerId="ADAL" clId="{B1D9487E-50E5-DB45-92CD-C86D6480345C}" dt="2018-12-09T00:31:59.794" v="4470" actId="255"/>
          <ac:spMkLst>
            <pc:docMk/>
            <pc:sldMk cId="899480339" sldId="533"/>
            <ac:spMk id="4" creationId="{12967026-9819-B94D-B51F-8126D587ED61}"/>
          </ac:spMkLst>
        </pc:spChg>
        <pc:spChg chg="add">
          <ac:chgData name="Ximena Ibarra" userId="f9eb2bae-962c-4ebe-ad4d-fe40fd35267d" providerId="ADAL" clId="{B1D9487E-50E5-DB45-92CD-C86D6480345C}" dt="2018-12-09T00:28:46.641" v="4448" actId="255"/>
          <ac:spMkLst>
            <pc:docMk/>
            <pc:sldMk cId="899480339" sldId="533"/>
            <ac:spMk id="7" creationId="{15D51A8F-E834-B54F-848D-6D9C9C879F47}"/>
          </ac:spMkLst>
        </pc:spChg>
        <pc:spChg chg="del">
          <ac:chgData name="Ximena Ibarra" userId="f9eb2bae-962c-4ebe-ad4d-fe40fd35267d" providerId="ADAL" clId="{B1D9487E-50E5-DB45-92CD-C86D6480345C}" dt="2018-12-09T00:28:46.239" v="4447" actId="478"/>
          <ac:spMkLst>
            <pc:docMk/>
            <pc:sldMk cId="899480339" sldId="533"/>
            <ac:spMk id="8" creationId="{83132CFA-3CBE-374C-A346-C7AD11D16488}"/>
          </ac:spMkLst>
        </pc:spChg>
        <pc:picChg chg="add mod">
          <ac:chgData name="Ximena Ibarra" userId="f9eb2bae-962c-4ebe-ad4d-fe40fd35267d" providerId="ADAL" clId="{B1D9487E-50E5-DB45-92CD-C86D6480345C}" dt="2018-12-09T00:29:31.914" v="4466" actId="171"/>
          <ac:picMkLst>
            <pc:docMk/>
            <pc:sldMk cId="899480339" sldId="533"/>
            <ac:picMk id="9" creationId="{26831E58-BD4F-5F4F-8B23-000443B0283F}"/>
          </ac:picMkLst>
        </pc:picChg>
        <pc:picChg chg="add del mod">
          <ac:chgData name="Ximena Ibarra" userId="f9eb2bae-962c-4ebe-ad4d-fe40fd35267d" providerId="ADAL" clId="{B1D9487E-50E5-DB45-92CD-C86D6480345C}" dt="2018-12-09T00:29:33.834" v="4467" actId="478"/>
          <ac:picMkLst>
            <pc:docMk/>
            <pc:sldMk cId="899480339" sldId="533"/>
            <ac:picMk id="10" creationId="{681B6BCE-CBCD-AA4F-AD42-75E600A1B54B}"/>
          </ac:picMkLst>
        </pc:picChg>
      </pc:sldChg>
      <pc:sldChg chg="addSp delSp modSp add delAnim">
        <pc:chgData name="Ximena Ibarra" userId="f9eb2bae-962c-4ebe-ad4d-fe40fd35267d" providerId="ADAL" clId="{B1D9487E-50E5-DB45-92CD-C86D6480345C}" dt="2018-12-08T23:57:33.940" v="4158" actId="1076"/>
        <pc:sldMkLst>
          <pc:docMk/>
          <pc:sldMk cId="344940048" sldId="534"/>
        </pc:sldMkLst>
        <pc:spChg chg="del">
          <ac:chgData name="Ximena Ibarra" userId="f9eb2bae-962c-4ebe-ad4d-fe40fd35267d" providerId="ADAL" clId="{B1D9487E-50E5-DB45-92CD-C86D6480345C}" dt="2018-12-08T23:45:05.370" v="3886" actId="478"/>
          <ac:spMkLst>
            <pc:docMk/>
            <pc:sldMk cId="344940048" sldId="534"/>
            <ac:spMk id="11" creationId="{373946DC-74F5-844E-ABFD-D166D2841BC4}"/>
          </ac:spMkLst>
        </pc:spChg>
        <pc:spChg chg="del">
          <ac:chgData name="Ximena Ibarra" userId="f9eb2bae-962c-4ebe-ad4d-fe40fd35267d" providerId="ADAL" clId="{B1D9487E-50E5-DB45-92CD-C86D6480345C}" dt="2018-12-08T23:45:05.370" v="3886" actId="478"/>
          <ac:spMkLst>
            <pc:docMk/>
            <pc:sldMk cId="344940048" sldId="534"/>
            <ac:spMk id="13" creationId="{1A27C139-BF51-B445-B2A7-1813EE646819}"/>
          </ac:spMkLst>
        </pc:spChg>
        <pc:spChg chg="del">
          <ac:chgData name="Ximena Ibarra" userId="f9eb2bae-962c-4ebe-ad4d-fe40fd35267d" providerId="ADAL" clId="{B1D9487E-50E5-DB45-92CD-C86D6480345C}" dt="2018-12-08T23:45:08.496" v="3887" actId="478"/>
          <ac:spMkLst>
            <pc:docMk/>
            <pc:sldMk cId="344940048" sldId="534"/>
            <ac:spMk id="14" creationId="{FFBA01E2-92A3-0942-90E8-6D0242553D6C}"/>
          </ac:spMkLst>
        </pc:spChg>
        <pc:spChg chg="del">
          <ac:chgData name="Ximena Ibarra" userId="f9eb2bae-962c-4ebe-ad4d-fe40fd35267d" providerId="ADAL" clId="{B1D9487E-50E5-DB45-92CD-C86D6480345C}" dt="2018-12-08T23:45:11.506" v="3888" actId="478"/>
          <ac:spMkLst>
            <pc:docMk/>
            <pc:sldMk cId="344940048" sldId="534"/>
            <ac:spMk id="16" creationId="{69942F4D-6EF6-FE4A-A18B-7B1C3BD16241}"/>
          </ac:spMkLst>
        </pc:spChg>
        <pc:spChg chg="del">
          <ac:chgData name="Ximena Ibarra" userId="f9eb2bae-962c-4ebe-ad4d-fe40fd35267d" providerId="ADAL" clId="{B1D9487E-50E5-DB45-92CD-C86D6480345C}" dt="2018-12-08T23:45:05.370" v="3886" actId="478"/>
          <ac:spMkLst>
            <pc:docMk/>
            <pc:sldMk cId="344940048" sldId="534"/>
            <ac:spMk id="20" creationId="{405FD1B0-7F8F-2D43-9618-2C4B9C920302}"/>
          </ac:spMkLst>
        </pc:spChg>
        <pc:spChg chg="del">
          <ac:chgData name="Ximena Ibarra" userId="f9eb2bae-962c-4ebe-ad4d-fe40fd35267d" providerId="ADAL" clId="{B1D9487E-50E5-DB45-92CD-C86D6480345C}" dt="2018-12-08T23:45:05.370" v="3886" actId="478"/>
          <ac:spMkLst>
            <pc:docMk/>
            <pc:sldMk cId="344940048" sldId="534"/>
            <ac:spMk id="21" creationId="{BA531997-872E-0846-B7CE-3BD27D23B786}"/>
          </ac:spMkLst>
        </pc:spChg>
        <pc:spChg chg="del">
          <ac:chgData name="Ximena Ibarra" userId="f9eb2bae-962c-4ebe-ad4d-fe40fd35267d" providerId="ADAL" clId="{B1D9487E-50E5-DB45-92CD-C86D6480345C}" dt="2018-12-08T23:45:05.370" v="3886" actId="478"/>
          <ac:spMkLst>
            <pc:docMk/>
            <pc:sldMk cId="344940048" sldId="534"/>
            <ac:spMk id="23" creationId="{5C0B391C-0FCC-0247-B6D2-E109DFA89730}"/>
          </ac:spMkLst>
        </pc:spChg>
        <pc:spChg chg="add mod">
          <ac:chgData name="Ximena Ibarra" userId="f9eb2bae-962c-4ebe-ad4d-fe40fd35267d" providerId="ADAL" clId="{B1D9487E-50E5-DB45-92CD-C86D6480345C}" dt="2018-12-08T23:56:11.849" v="4112" actId="1038"/>
          <ac:spMkLst>
            <pc:docMk/>
            <pc:sldMk cId="344940048" sldId="534"/>
            <ac:spMk id="26" creationId="{A881BE40-9287-B548-B1D5-28410C5AB219}"/>
          </ac:spMkLst>
        </pc:spChg>
        <pc:spChg chg="add mod">
          <ac:chgData name="Ximena Ibarra" userId="f9eb2bae-962c-4ebe-ad4d-fe40fd35267d" providerId="ADAL" clId="{B1D9487E-50E5-DB45-92CD-C86D6480345C}" dt="2018-12-08T23:55:18.906" v="4099" actId="1037"/>
          <ac:spMkLst>
            <pc:docMk/>
            <pc:sldMk cId="344940048" sldId="534"/>
            <ac:spMk id="29" creationId="{58F889CE-3806-9947-87F5-B6B4D61967D3}"/>
          </ac:spMkLst>
        </pc:spChg>
        <pc:spChg chg="add del mod">
          <ac:chgData name="Ximena Ibarra" userId="f9eb2bae-962c-4ebe-ad4d-fe40fd35267d" providerId="ADAL" clId="{B1D9487E-50E5-DB45-92CD-C86D6480345C}" dt="2018-12-08T23:54:15.420" v="4082" actId="478"/>
          <ac:spMkLst>
            <pc:docMk/>
            <pc:sldMk cId="344940048" sldId="534"/>
            <ac:spMk id="34" creationId="{56772716-A874-0746-96C1-28D4B8F8C2A0}"/>
          </ac:spMkLst>
        </pc:spChg>
        <pc:spChg chg="add mod">
          <ac:chgData name="Ximena Ibarra" userId="f9eb2bae-962c-4ebe-ad4d-fe40fd35267d" providerId="ADAL" clId="{B1D9487E-50E5-DB45-92CD-C86D6480345C}" dt="2018-12-08T23:57:33.940" v="4158" actId="1076"/>
          <ac:spMkLst>
            <pc:docMk/>
            <pc:sldMk cId="344940048" sldId="534"/>
            <ac:spMk id="35" creationId="{16ED10A4-ED9D-8543-8542-415CD2F3A408}"/>
          </ac:spMkLst>
        </pc:spChg>
        <pc:grpChg chg="add del">
          <ac:chgData name="Ximena Ibarra" userId="f9eb2bae-962c-4ebe-ad4d-fe40fd35267d" providerId="ADAL" clId="{B1D9487E-50E5-DB45-92CD-C86D6480345C}" dt="2018-12-08T23:45:47.061" v="3913" actId="478"/>
          <ac:grpSpMkLst>
            <pc:docMk/>
            <pc:sldMk cId="344940048" sldId="534"/>
            <ac:grpSpMk id="4" creationId="{6F7855C2-E003-8B43-B736-9FD79B3E2BAE}"/>
          </ac:grpSpMkLst>
        </pc:grpChg>
        <pc:grpChg chg="del">
          <ac:chgData name="Ximena Ibarra" userId="f9eb2bae-962c-4ebe-ad4d-fe40fd35267d" providerId="ADAL" clId="{B1D9487E-50E5-DB45-92CD-C86D6480345C}" dt="2018-12-08T23:45:08.496" v="3887" actId="478"/>
          <ac:grpSpMkLst>
            <pc:docMk/>
            <pc:sldMk cId="344940048" sldId="534"/>
            <ac:grpSpMk id="31" creationId="{F50B6D59-64F3-BF41-86D7-764267831EC1}"/>
          </ac:grpSpMkLst>
        </pc:grpChg>
        <pc:grpChg chg="add del mod">
          <ac:chgData name="Ximena Ibarra" userId="f9eb2bae-962c-4ebe-ad4d-fe40fd35267d" providerId="ADAL" clId="{B1D9487E-50E5-DB45-92CD-C86D6480345C}" dt="2018-12-08T23:53:08.441" v="4056" actId="478"/>
          <ac:grpSpMkLst>
            <pc:docMk/>
            <pc:sldMk cId="344940048" sldId="534"/>
            <ac:grpSpMk id="36" creationId="{0E333F1B-AE92-E049-960B-85F6DFBEB3EC}"/>
          </ac:grpSpMkLst>
        </pc:grpChg>
        <pc:picChg chg="add mod">
          <ac:chgData name="Ximena Ibarra" userId="f9eb2bae-962c-4ebe-ad4d-fe40fd35267d" providerId="ADAL" clId="{B1D9487E-50E5-DB45-92CD-C86D6480345C}" dt="2018-12-08T23:55:18.906" v="4099" actId="1037"/>
          <ac:picMkLst>
            <pc:docMk/>
            <pc:sldMk cId="344940048" sldId="534"/>
            <ac:picMk id="25" creationId="{387B3F27-2515-C844-A4F4-216F8E22E180}"/>
          </ac:picMkLst>
        </pc:picChg>
        <pc:cxnChg chg="del">
          <ac:chgData name="Ximena Ibarra" userId="f9eb2bae-962c-4ebe-ad4d-fe40fd35267d" providerId="ADAL" clId="{B1D9487E-50E5-DB45-92CD-C86D6480345C}" dt="2018-12-08T23:45:05.370" v="3886" actId="478"/>
          <ac:cxnSpMkLst>
            <pc:docMk/>
            <pc:sldMk cId="344940048" sldId="534"/>
            <ac:cxnSpMk id="12" creationId="{EF3D698C-CAD9-0B40-8AE8-EC0A2A87349E}"/>
          </ac:cxnSpMkLst>
        </pc:cxnChg>
        <pc:cxnChg chg="del">
          <ac:chgData name="Ximena Ibarra" userId="f9eb2bae-962c-4ebe-ad4d-fe40fd35267d" providerId="ADAL" clId="{B1D9487E-50E5-DB45-92CD-C86D6480345C}" dt="2018-12-08T23:45:08.496" v="3887" actId="478"/>
          <ac:cxnSpMkLst>
            <pc:docMk/>
            <pc:sldMk cId="344940048" sldId="534"/>
            <ac:cxnSpMk id="15" creationId="{C6750D5C-1C07-DE4C-B6C5-A545A8F1519D}"/>
          </ac:cxnSpMkLst>
        </pc:cxnChg>
        <pc:cxnChg chg="del">
          <ac:chgData name="Ximena Ibarra" userId="f9eb2bae-962c-4ebe-ad4d-fe40fd35267d" providerId="ADAL" clId="{B1D9487E-50E5-DB45-92CD-C86D6480345C}" dt="2018-12-08T23:45:17.293" v="3891" actId="478"/>
          <ac:cxnSpMkLst>
            <pc:docMk/>
            <pc:sldMk cId="344940048" sldId="534"/>
            <ac:cxnSpMk id="17" creationId="{94CBFAF3-0CC1-1448-9F0F-942FF00EF94C}"/>
          </ac:cxnSpMkLst>
        </pc:cxnChg>
        <pc:cxnChg chg="del">
          <ac:chgData name="Ximena Ibarra" userId="f9eb2bae-962c-4ebe-ad4d-fe40fd35267d" providerId="ADAL" clId="{B1D9487E-50E5-DB45-92CD-C86D6480345C}" dt="2018-12-08T23:45:24.002" v="3893" actId="478"/>
          <ac:cxnSpMkLst>
            <pc:docMk/>
            <pc:sldMk cId="344940048" sldId="534"/>
            <ac:cxnSpMk id="18" creationId="{ECD8984B-DF7B-9440-B01C-56680594717E}"/>
          </ac:cxnSpMkLst>
        </pc:cxnChg>
        <pc:cxnChg chg="del">
          <ac:chgData name="Ximena Ibarra" userId="f9eb2bae-962c-4ebe-ad4d-fe40fd35267d" providerId="ADAL" clId="{B1D9487E-50E5-DB45-92CD-C86D6480345C}" dt="2018-12-08T23:45:21.067" v="3892" actId="478"/>
          <ac:cxnSpMkLst>
            <pc:docMk/>
            <pc:sldMk cId="344940048" sldId="534"/>
            <ac:cxnSpMk id="19" creationId="{42F815E8-820D-2748-ABEF-0B51411A0CEB}"/>
          </ac:cxnSpMkLst>
        </pc:cxnChg>
        <pc:cxnChg chg="add del mod">
          <ac:chgData name="Ximena Ibarra" userId="f9eb2bae-962c-4ebe-ad4d-fe40fd35267d" providerId="ADAL" clId="{B1D9487E-50E5-DB45-92CD-C86D6480345C}" dt="2018-12-08T23:53:46.568" v="4074" actId="1076"/>
          <ac:cxnSpMkLst>
            <pc:docMk/>
            <pc:sldMk cId="344940048" sldId="534"/>
            <ac:cxnSpMk id="27" creationId="{1E75CF0A-1787-2549-95E2-A697805726C3}"/>
          </ac:cxnSpMkLst>
        </pc:cxnChg>
        <pc:cxnChg chg="add mod">
          <ac:chgData name="Ximena Ibarra" userId="f9eb2bae-962c-4ebe-ad4d-fe40fd35267d" providerId="ADAL" clId="{B1D9487E-50E5-DB45-92CD-C86D6480345C}" dt="2018-12-08T23:55:18.906" v="4099" actId="1037"/>
          <ac:cxnSpMkLst>
            <pc:docMk/>
            <pc:sldMk cId="344940048" sldId="534"/>
            <ac:cxnSpMk id="30" creationId="{629D24FC-BC9B-9F49-B07B-743FE3D80AE5}"/>
          </ac:cxnSpMkLst>
        </pc:cxnChg>
        <pc:cxnChg chg="add mod">
          <ac:chgData name="Ximena Ibarra" userId="f9eb2bae-962c-4ebe-ad4d-fe40fd35267d" providerId="ADAL" clId="{B1D9487E-50E5-DB45-92CD-C86D6480345C}" dt="2018-12-08T23:55:18.906" v="4099" actId="1037"/>
          <ac:cxnSpMkLst>
            <pc:docMk/>
            <pc:sldMk cId="344940048" sldId="534"/>
            <ac:cxnSpMk id="32" creationId="{79445A18-882E-044B-A0A5-AA90C7AEFDD4}"/>
          </ac:cxnSpMkLst>
        </pc:cxnChg>
        <pc:cxnChg chg="add mod">
          <ac:chgData name="Ximena Ibarra" userId="f9eb2bae-962c-4ebe-ad4d-fe40fd35267d" providerId="ADAL" clId="{B1D9487E-50E5-DB45-92CD-C86D6480345C}" dt="2018-12-08T23:55:18.906" v="4099" actId="1037"/>
          <ac:cxnSpMkLst>
            <pc:docMk/>
            <pc:sldMk cId="344940048" sldId="534"/>
            <ac:cxnSpMk id="33" creationId="{482D7700-0E5C-9945-B25D-458880A0B62F}"/>
          </ac:cxnSpMkLst>
        </pc:cxnChg>
        <pc:cxnChg chg="add mod">
          <ac:chgData name="Ximena Ibarra" userId="f9eb2bae-962c-4ebe-ad4d-fe40fd35267d" providerId="ADAL" clId="{B1D9487E-50E5-DB45-92CD-C86D6480345C}" dt="2018-12-08T23:57:09.100" v="4155" actId="1037"/>
          <ac:cxnSpMkLst>
            <pc:docMk/>
            <pc:sldMk cId="344940048" sldId="534"/>
            <ac:cxnSpMk id="44" creationId="{63026174-A922-4546-A530-9D2882E31205}"/>
          </ac:cxnSpMkLst>
        </pc:cxnChg>
      </pc:sldChg>
      <pc:sldChg chg="addSp delSp modSp add modNotesTx">
        <pc:chgData name="Ximena Ibarra" userId="f9eb2bae-962c-4ebe-ad4d-fe40fd35267d" providerId="ADAL" clId="{B1D9487E-50E5-DB45-92CD-C86D6480345C}" dt="2018-12-09T00:17:21.537" v="4250" actId="20577"/>
        <pc:sldMkLst>
          <pc:docMk/>
          <pc:sldMk cId="3818209465" sldId="536"/>
        </pc:sldMkLst>
        <pc:spChg chg="add mod">
          <ac:chgData name="Ximena Ibarra" userId="f9eb2bae-962c-4ebe-ad4d-fe40fd35267d" providerId="ADAL" clId="{B1D9487E-50E5-DB45-92CD-C86D6480345C}" dt="2018-12-09T00:13:47.240" v="4228" actId="1582"/>
          <ac:spMkLst>
            <pc:docMk/>
            <pc:sldMk cId="3818209465" sldId="536"/>
            <ac:spMk id="17" creationId="{D8B45503-FB75-AB4A-9A04-743ED6110DC2}"/>
          </ac:spMkLst>
        </pc:spChg>
        <pc:spChg chg="add mod">
          <ac:chgData name="Ximena Ibarra" userId="f9eb2bae-962c-4ebe-ad4d-fe40fd35267d" providerId="ADAL" clId="{B1D9487E-50E5-DB45-92CD-C86D6480345C}" dt="2018-12-09T00:17:10.594" v="4249" actId="1076"/>
          <ac:spMkLst>
            <pc:docMk/>
            <pc:sldMk cId="3818209465" sldId="536"/>
            <ac:spMk id="18" creationId="{361A92DE-CCC2-F34F-89A7-1A16F6B12F4B}"/>
          </ac:spMkLst>
        </pc:spChg>
        <pc:spChg chg="del">
          <ac:chgData name="Ximena Ibarra" userId="f9eb2bae-962c-4ebe-ad4d-fe40fd35267d" providerId="ADAL" clId="{B1D9487E-50E5-DB45-92CD-C86D6480345C}" dt="2018-12-09T00:11:42.147" v="4162" actId="478"/>
          <ac:spMkLst>
            <pc:docMk/>
            <pc:sldMk cId="3818209465" sldId="536"/>
            <ac:spMk id="26" creationId="{A881BE40-9287-B548-B1D5-28410C5AB219}"/>
          </ac:spMkLst>
        </pc:spChg>
        <pc:spChg chg="del">
          <ac:chgData name="Ximena Ibarra" userId="f9eb2bae-962c-4ebe-ad4d-fe40fd35267d" providerId="ADAL" clId="{B1D9487E-50E5-DB45-92CD-C86D6480345C}" dt="2018-12-09T00:11:51.985" v="4168" actId="478"/>
          <ac:spMkLst>
            <pc:docMk/>
            <pc:sldMk cId="3818209465" sldId="536"/>
            <ac:spMk id="29" creationId="{58F889CE-3806-9947-87F5-B6B4D61967D3}"/>
          </ac:spMkLst>
        </pc:spChg>
        <pc:spChg chg="del">
          <ac:chgData name="Ximena Ibarra" userId="f9eb2bae-962c-4ebe-ad4d-fe40fd35267d" providerId="ADAL" clId="{B1D9487E-50E5-DB45-92CD-C86D6480345C}" dt="2018-12-09T00:11:45.412" v="4164" actId="478"/>
          <ac:spMkLst>
            <pc:docMk/>
            <pc:sldMk cId="3818209465" sldId="536"/>
            <ac:spMk id="35" creationId="{16ED10A4-ED9D-8543-8542-415CD2F3A408}"/>
          </ac:spMkLst>
        </pc:spChg>
        <pc:picChg chg="add mod">
          <ac:chgData name="Ximena Ibarra" userId="f9eb2bae-962c-4ebe-ad4d-fe40fd35267d" providerId="ADAL" clId="{B1D9487E-50E5-DB45-92CD-C86D6480345C}" dt="2018-12-09T00:12:02.552" v="4183" actId="14100"/>
          <ac:picMkLst>
            <pc:docMk/>
            <pc:sldMk cId="3818209465" sldId="536"/>
            <ac:picMk id="13" creationId="{419D337C-360E-AC44-9F5B-FBE3A887851B}"/>
          </ac:picMkLst>
        </pc:picChg>
        <pc:picChg chg="add mod">
          <ac:chgData name="Ximena Ibarra" userId="f9eb2bae-962c-4ebe-ad4d-fe40fd35267d" providerId="ADAL" clId="{B1D9487E-50E5-DB45-92CD-C86D6480345C}" dt="2018-12-09T00:12:22.053" v="4186" actId="1076"/>
          <ac:picMkLst>
            <pc:docMk/>
            <pc:sldMk cId="3818209465" sldId="536"/>
            <ac:picMk id="14" creationId="{D6ECFBAA-A14F-D94F-83CA-9BDAEEAF404F}"/>
          </ac:picMkLst>
        </pc:picChg>
        <pc:picChg chg="del">
          <ac:chgData name="Ximena Ibarra" userId="f9eb2bae-962c-4ebe-ad4d-fe40fd35267d" providerId="ADAL" clId="{B1D9487E-50E5-DB45-92CD-C86D6480345C}" dt="2018-12-09T00:12:05.864" v="4184" actId="478"/>
          <ac:picMkLst>
            <pc:docMk/>
            <pc:sldMk cId="3818209465" sldId="536"/>
            <ac:picMk id="25" creationId="{387B3F27-2515-C844-A4F4-216F8E22E180}"/>
          </ac:picMkLst>
        </pc:picChg>
        <pc:cxnChg chg="add mod">
          <ac:chgData name="Ximena Ibarra" userId="f9eb2bae-962c-4ebe-ad4d-fe40fd35267d" providerId="ADAL" clId="{B1D9487E-50E5-DB45-92CD-C86D6480345C}" dt="2018-12-09T00:13:01.702" v="4217" actId="14100"/>
          <ac:cxnSpMkLst>
            <pc:docMk/>
            <pc:sldMk cId="3818209465" sldId="536"/>
            <ac:cxnSpMk id="15" creationId="{F59ECB2F-3D92-7B44-BEC0-BA2BF5594389}"/>
          </ac:cxnSpMkLst>
        </pc:cxnChg>
        <pc:cxnChg chg="add mod">
          <ac:chgData name="Ximena Ibarra" userId="f9eb2bae-962c-4ebe-ad4d-fe40fd35267d" providerId="ADAL" clId="{B1D9487E-50E5-DB45-92CD-C86D6480345C}" dt="2018-12-09T00:13:06.985" v="4222" actId="1035"/>
          <ac:cxnSpMkLst>
            <pc:docMk/>
            <pc:sldMk cId="3818209465" sldId="536"/>
            <ac:cxnSpMk id="16" creationId="{FF7A8E25-02C5-3B4C-97FE-7504BC37CB00}"/>
          </ac:cxnSpMkLst>
        </pc:cxnChg>
        <pc:cxnChg chg="del">
          <ac:chgData name="Ximena Ibarra" userId="f9eb2bae-962c-4ebe-ad4d-fe40fd35267d" providerId="ADAL" clId="{B1D9487E-50E5-DB45-92CD-C86D6480345C}" dt="2018-12-09T00:11:48.467" v="4166" actId="478"/>
          <ac:cxnSpMkLst>
            <pc:docMk/>
            <pc:sldMk cId="3818209465" sldId="536"/>
            <ac:cxnSpMk id="30" creationId="{629D24FC-BC9B-9F49-B07B-743FE3D80AE5}"/>
          </ac:cxnSpMkLst>
        </pc:cxnChg>
        <pc:cxnChg chg="del">
          <ac:chgData name="Ximena Ibarra" userId="f9eb2bae-962c-4ebe-ad4d-fe40fd35267d" providerId="ADAL" clId="{B1D9487E-50E5-DB45-92CD-C86D6480345C}" dt="2018-12-09T00:11:47.206" v="4165" actId="478"/>
          <ac:cxnSpMkLst>
            <pc:docMk/>
            <pc:sldMk cId="3818209465" sldId="536"/>
            <ac:cxnSpMk id="32" creationId="{79445A18-882E-044B-A0A5-AA90C7AEFDD4}"/>
          </ac:cxnSpMkLst>
        </pc:cxnChg>
        <pc:cxnChg chg="del">
          <ac:chgData name="Ximena Ibarra" userId="f9eb2bae-962c-4ebe-ad4d-fe40fd35267d" providerId="ADAL" clId="{B1D9487E-50E5-DB45-92CD-C86D6480345C}" dt="2018-12-09T00:11:49.718" v="4167" actId="478"/>
          <ac:cxnSpMkLst>
            <pc:docMk/>
            <pc:sldMk cId="3818209465" sldId="536"/>
            <ac:cxnSpMk id="33" creationId="{482D7700-0E5C-9945-B25D-458880A0B62F}"/>
          </ac:cxnSpMkLst>
        </pc:cxnChg>
        <pc:cxnChg chg="del">
          <ac:chgData name="Ximena Ibarra" userId="f9eb2bae-962c-4ebe-ad4d-fe40fd35267d" providerId="ADAL" clId="{B1D9487E-50E5-DB45-92CD-C86D6480345C}" dt="2018-12-09T00:11:43.529" v="4163" actId="478"/>
          <ac:cxnSpMkLst>
            <pc:docMk/>
            <pc:sldMk cId="3818209465" sldId="536"/>
            <ac:cxnSpMk id="44" creationId="{63026174-A922-4546-A530-9D2882E31205}"/>
          </ac:cxnSpMkLst>
        </pc:cxnChg>
      </pc:sldChg>
      <pc:sldChg chg="addSp delSp modSp add modAnim modNotesTx">
        <pc:chgData name="Ximena Ibarra" userId="f9eb2bae-962c-4ebe-ad4d-fe40fd35267d" providerId="ADAL" clId="{B1D9487E-50E5-DB45-92CD-C86D6480345C}" dt="2018-12-09T00:22:26.854" v="4319" actId="20577"/>
        <pc:sldMkLst>
          <pc:docMk/>
          <pc:sldMk cId="2860246149" sldId="537"/>
        </pc:sldMkLst>
        <pc:spChg chg="del">
          <ac:chgData name="Ximena Ibarra" userId="f9eb2bae-962c-4ebe-ad4d-fe40fd35267d" providerId="ADAL" clId="{B1D9487E-50E5-DB45-92CD-C86D6480345C}" dt="2018-12-09T00:17:48.171" v="4256" actId="478"/>
          <ac:spMkLst>
            <pc:docMk/>
            <pc:sldMk cId="2860246149" sldId="537"/>
            <ac:spMk id="17" creationId="{D8B45503-FB75-AB4A-9A04-743ED6110DC2}"/>
          </ac:spMkLst>
        </pc:spChg>
        <pc:spChg chg="del">
          <ac:chgData name="Ximena Ibarra" userId="f9eb2bae-962c-4ebe-ad4d-fe40fd35267d" providerId="ADAL" clId="{B1D9487E-50E5-DB45-92CD-C86D6480345C}" dt="2018-12-09T00:17:46.389" v="4255" actId="478"/>
          <ac:spMkLst>
            <pc:docMk/>
            <pc:sldMk cId="2860246149" sldId="537"/>
            <ac:spMk id="18" creationId="{361A92DE-CCC2-F34F-89A7-1A16F6B12F4B}"/>
          </ac:spMkLst>
        </pc:spChg>
        <pc:spChg chg="add mod">
          <ac:chgData name="Ximena Ibarra" userId="f9eb2bae-962c-4ebe-ad4d-fe40fd35267d" providerId="ADAL" clId="{B1D9487E-50E5-DB45-92CD-C86D6480345C}" dt="2018-12-09T00:21:42.747" v="4315" actId="1582"/>
          <ac:spMkLst>
            <pc:docMk/>
            <pc:sldMk cId="2860246149" sldId="537"/>
            <ac:spMk id="21" creationId="{1CDEF1A0-E875-2E4B-AA0E-2832E180EDAB}"/>
          </ac:spMkLst>
        </pc:spChg>
        <pc:spChg chg="add mod">
          <ac:chgData name="Ximena Ibarra" userId="f9eb2bae-962c-4ebe-ad4d-fe40fd35267d" providerId="ADAL" clId="{B1D9487E-50E5-DB45-92CD-C86D6480345C}" dt="2018-12-09T00:21:53.596" v="4316" actId="208"/>
          <ac:spMkLst>
            <pc:docMk/>
            <pc:sldMk cId="2860246149" sldId="537"/>
            <ac:spMk id="22" creationId="{B8086D07-DB02-004A-9355-3868029D2454}"/>
          </ac:spMkLst>
        </pc:spChg>
        <pc:spChg chg="add mod">
          <ac:chgData name="Ximena Ibarra" userId="f9eb2bae-962c-4ebe-ad4d-fe40fd35267d" providerId="ADAL" clId="{B1D9487E-50E5-DB45-92CD-C86D6480345C}" dt="2018-12-09T00:20:27.090" v="4308" actId="255"/>
          <ac:spMkLst>
            <pc:docMk/>
            <pc:sldMk cId="2860246149" sldId="537"/>
            <ac:spMk id="23" creationId="{F43A0189-F412-D242-A740-9FB2E900FB24}"/>
          </ac:spMkLst>
        </pc:spChg>
        <pc:grpChg chg="add mod">
          <ac:chgData name="Ximena Ibarra" userId="f9eb2bae-962c-4ebe-ad4d-fe40fd35267d" providerId="ADAL" clId="{B1D9487E-50E5-DB45-92CD-C86D6480345C}" dt="2018-12-09T00:18:16.623" v="4276" actId="1036"/>
          <ac:grpSpMkLst>
            <pc:docMk/>
            <pc:sldMk cId="2860246149" sldId="537"/>
            <ac:grpSpMk id="11" creationId="{55E3E3BA-1C30-F64A-9AB3-28F8E48C4374}"/>
          </ac:grpSpMkLst>
        </pc:grpChg>
        <pc:picChg chg="mod">
          <ac:chgData name="Ximena Ibarra" userId="f9eb2bae-962c-4ebe-ad4d-fe40fd35267d" providerId="ADAL" clId="{B1D9487E-50E5-DB45-92CD-C86D6480345C}" dt="2018-12-09T00:18:02.951" v="4264" actId="14100"/>
          <ac:picMkLst>
            <pc:docMk/>
            <pc:sldMk cId="2860246149" sldId="537"/>
            <ac:picMk id="12" creationId="{2D3475B8-BE32-8742-B5CE-41DFDBC17E23}"/>
          </ac:picMkLst>
        </pc:picChg>
        <pc:picChg chg="del">
          <ac:chgData name="Ximena Ibarra" userId="f9eb2bae-962c-4ebe-ad4d-fe40fd35267d" providerId="ADAL" clId="{B1D9487E-50E5-DB45-92CD-C86D6480345C}" dt="2018-12-09T00:18:09.027" v="4265" actId="478"/>
          <ac:picMkLst>
            <pc:docMk/>
            <pc:sldMk cId="2860246149" sldId="537"/>
            <ac:picMk id="13" creationId="{419D337C-360E-AC44-9F5B-FBE3A887851B}"/>
          </ac:picMkLst>
        </pc:picChg>
        <pc:picChg chg="del">
          <ac:chgData name="Ximena Ibarra" userId="f9eb2bae-962c-4ebe-ad4d-fe40fd35267d" providerId="ADAL" clId="{B1D9487E-50E5-DB45-92CD-C86D6480345C}" dt="2018-12-09T00:17:43.127" v="4253" actId="478"/>
          <ac:picMkLst>
            <pc:docMk/>
            <pc:sldMk cId="2860246149" sldId="537"/>
            <ac:picMk id="14" creationId="{D6ECFBAA-A14F-D94F-83CA-9BDAEEAF404F}"/>
          </ac:picMkLst>
        </pc:picChg>
        <pc:picChg chg="add mod">
          <ac:chgData name="Ximena Ibarra" userId="f9eb2bae-962c-4ebe-ad4d-fe40fd35267d" providerId="ADAL" clId="{B1D9487E-50E5-DB45-92CD-C86D6480345C}" dt="2018-12-09T00:19:17.166" v="4307" actId="1035"/>
          <ac:picMkLst>
            <pc:docMk/>
            <pc:sldMk cId="2860246149" sldId="537"/>
            <ac:picMk id="20" creationId="{E2317AEF-4EC4-1949-AD59-EF41E25FC60D}"/>
          </ac:picMkLst>
        </pc:picChg>
        <pc:cxnChg chg="del">
          <ac:chgData name="Ximena Ibarra" userId="f9eb2bae-962c-4ebe-ad4d-fe40fd35267d" providerId="ADAL" clId="{B1D9487E-50E5-DB45-92CD-C86D6480345C}" dt="2018-12-09T00:17:45.186" v="4254" actId="478"/>
          <ac:cxnSpMkLst>
            <pc:docMk/>
            <pc:sldMk cId="2860246149" sldId="537"/>
            <ac:cxnSpMk id="15" creationId="{F59ECB2F-3D92-7B44-BEC0-BA2BF5594389}"/>
          </ac:cxnSpMkLst>
        </pc:cxnChg>
        <pc:cxnChg chg="del">
          <ac:chgData name="Ximena Ibarra" userId="f9eb2bae-962c-4ebe-ad4d-fe40fd35267d" providerId="ADAL" clId="{B1D9487E-50E5-DB45-92CD-C86D6480345C}" dt="2018-12-09T00:17:45.186" v="4254" actId="478"/>
          <ac:cxnSpMkLst>
            <pc:docMk/>
            <pc:sldMk cId="2860246149" sldId="537"/>
            <ac:cxnSpMk id="16" creationId="{FF7A8E25-02C5-3B4C-97FE-7504BC37CB00}"/>
          </ac:cxnSpMkLst>
        </pc:cxnChg>
      </pc:sldChg>
      <pc:sldChg chg="addSp delSp modSp add delAnim modAnim">
        <pc:chgData name="Ximena Ibarra" userId="f9eb2bae-962c-4ebe-ad4d-fe40fd35267d" providerId="ADAL" clId="{B1D9487E-50E5-DB45-92CD-C86D6480345C}" dt="2018-12-09T00:27:22.797" v="4421" actId="14100"/>
        <pc:sldMkLst>
          <pc:docMk/>
          <pc:sldMk cId="2796296059" sldId="538"/>
        </pc:sldMkLst>
        <pc:spChg chg="del">
          <ac:chgData name="Ximena Ibarra" userId="f9eb2bae-962c-4ebe-ad4d-fe40fd35267d" providerId="ADAL" clId="{B1D9487E-50E5-DB45-92CD-C86D6480345C}" dt="2018-12-09T00:22:44.677" v="4323" actId="478"/>
          <ac:spMkLst>
            <pc:docMk/>
            <pc:sldMk cId="2796296059" sldId="538"/>
            <ac:spMk id="21" creationId="{1CDEF1A0-E875-2E4B-AA0E-2832E180EDAB}"/>
          </ac:spMkLst>
        </pc:spChg>
        <pc:spChg chg="del">
          <ac:chgData name="Ximena Ibarra" userId="f9eb2bae-962c-4ebe-ad4d-fe40fd35267d" providerId="ADAL" clId="{B1D9487E-50E5-DB45-92CD-C86D6480345C}" dt="2018-12-09T00:22:42.918" v="4322" actId="478"/>
          <ac:spMkLst>
            <pc:docMk/>
            <pc:sldMk cId="2796296059" sldId="538"/>
            <ac:spMk id="22" creationId="{B8086D07-DB02-004A-9355-3868029D2454}"/>
          </ac:spMkLst>
        </pc:spChg>
        <pc:spChg chg="del">
          <ac:chgData name="Ximena Ibarra" userId="f9eb2bae-962c-4ebe-ad4d-fe40fd35267d" providerId="ADAL" clId="{B1D9487E-50E5-DB45-92CD-C86D6480345C}" dt="2018-12-09T00:22:42.918" v="4322" actId="478"/>
          <ac:spMkLst>
            <pc:docMk/>
            <pc:sldMk cId="2796296059" sldId="538"/>
            <ac:spMk id="23" creationId="{F43A0189-F412-D242-A740-9FB2E900FB24}"/>
          </ac:spMkLst>
        </pc:spChg>
        <pc:spChg chg="add del">
          <ac:chgData name="Ximena Ibarra" userId="f9eb2bae-962c-4ebe-ad4d-fe40fd35267d" providerId="ADAL" clId="{B1D9487E-50E5-DB45-92CD-C86D6480345C}" dt="2018-12-09T00:22:39.994" v="4321" actId="14100"/>
          <ac:spMkLst>
            <pc:docMk/>
            <pc:sldMk cId="2796296059" sldId="538"/>
            <ac:spMk id="28" creationId="{D3B52786-2EF8-954C-B7E5-212575432B81}"/>
          </ac:spMkLst>
        </pc:spChg>
        <pc:spChg chg="add del">
          <ac:chgData name="Ximena Ibarra" userId="f9eb2bae-962c-4ebe-ad4d-fe40fd35267d" providerId="ADAL" clId="{B1D9487E-50E5-DB45-92CD-C86D6480345C}" dt="2018-12-09T00:22:39.994" v="4321" actId="14100"/>
          <ac:spMkLst>
            <pc:docMk/>
            <pc:sldMk cId="2796296059" sldId="538"/>
            <ac:spMk id="30" creationId="{8ADED5FE-372F-9647-BB5B-4525D8E8CC29}"/>
          </ac:spMkLst>
        </pc:spChg>
        <pc:spChg chg="add mod">
          <ac:chgData name="Ximena Ibarra" userId="f9eb2bae-962c-4ebe-ad4d-fe40fd35267d" providerId="ADAL" clId="{B1D9487E-50E5-DB45-92CD-C86D6480345C}" dt="2018-12-09T00:26:02.907" v="4411" actId="948"/>
          <ac:spMkLst>
            <pc:docMk/>
            <pc:sldMk cId="2796296059" sldId="538"/>
            <ac:spMk id="43" creationId="{0B6371B5-AE5D-AC48-B0D1-623A91B00D70}"/>
          </ac:spMkLst>
        </pc:spChg>
        <pc:spChg chg="add mod">
          <ac:chgData name="Ximena Ibarra" userId="f9eb2bae-962c-4ebe-ad4d-fe40fd35267d" providerId="ADAL" clId="{B1D9487E-50E5-DB45-92CD-C86D6480345C}" dt="2018-12-09T00:25:18.038" v="4395" actId="1037"/>
          <ac:spMkLst>
            <pc:docMk/>
            <pc:sldMk cId="2796296059" sldId="538"/>
            <ac:spMk id="45" creationId="{9840A8DD-C11A-E149-B766-EA08554C11BC}"/>
          </ac:spMkLst>
        </pc:spChg>
        <pc:grpChg chg="del">
          <ac:chgData name="Ximena Ibarra" userId="f9eb2bae-962c-4ebe-ad4d-fe40fd35267d" providerId="ADAL" clId="{B1D9487E-50E5-DB45-92CD-C86D6480345C}" dt="2018-12-09T00:23:37.765" v="4366" actId="478"/>
          <ac:grpSpMkLst>
            <pc:docMk/>
            <pc:sldMk cId="2796296059" sldId="538"/>
            <ac:grpSpMk id="11" creationId="{55E3E3BA-1C30-F64A-9AB3-28F8E48C4374}"/>
          </ac:grpSpMkLst>
        </pc:grpChg>
        <pc:grpChg chg="add del">
          <ac:chgData name="Ximena Ibarra" userId="f9eb2bae-962c-4ebe-ad4d-fe40fd35267d" providerId="ADAL" clId="{B1D9487E-50E5-DB45-92CD-C86D6480345C}" dt="2018-12-09T00:22:39.994" v="4321" actId="14100"/>
          <ac:grpSpMkLst>
            <pc:docMk/>
            <pc:sldMk cId="2796296059" sldId="538"/>
            <ac:grpSpMk id="13" creationId="{F165548E-8E17-B746-885F-B6EA464D4085}"/>
          </ac:grpSpMkLst>
        </pc:grpChg>
        <pc:grpChg chg="add del">
          <ac:chgData name="Ximena Ibarra" userId="f9eb2bae-962c-4ebe-ad4d-fe40fd35267d" providerId="ADAL" clId="{B1D9487E-50E5-DB45-92CD-C86D6480345C}" dt="2018-12-09T00:22:39.994" v="4321" actId="14100"/>
          <ac:grpSpMkLst>
            <pc:docMk/>
            <pc:sldMk cId="2796296059" sldId="538"/>
            <ac:grpSpMk id="17" creationId="{5919969C-C3AE-814A-B8B6-7453EB152786}"/>
          </ac:grpSpMkLst>
        </pc:grpChg>
        <pc:grpChg chg="add mod">
          <ac:chgData name="Ximena Ibarra" userId="f9eb2bae-962c-4ebe-ad4d-fe40fd35267d" providerId="ADAL" clId="{B1D9487E-50E5-DB45-92CD-C86D6480345C}" dt="2018-12-09T00:23:09.128" v="4340" actId="1036"/>
          <ac:grpSpMkLst>
            <pc:docMk/>
            <pc:sldMk cId="2796296059" sldId="538"/>
            <ac:grpSpMk id="33" creationId="{FD4111AD-5B09-8645-B1C1-9CA9ED816E17}"/>
          </ac:grpSpMkLst>
        </pc:grpChg>
        <pc:grpChg chg="add mod">
          <ac:chgData name="Ximena Ibarra" userId="f9eb2bae-962c-4ebe-ad4d-fe40fd35267d" providerId="ADAL" clId="{B1D9487E-50E5-DB45-92CD-C86D6480345C}" dt="2018-12-09T00:25:44.533" v="4409" actId="1038"/>
          <ac:grpSpMkLst>
            <pc:docMk/>
            <pc:sldMk cId="2796296059" sldId="538"/>
            <ac:grpSpMk id="37" creationId="{856D0D98-E2BE-FF4B-914D-98B835F72D10}"/>
          </ac:grpSpMkLst>
        </pc:grpChg>
        <pc:picChg chg="del">
          <ac:chgData name="Ximena Ibarra" userId="f9eb2bae-962c-4ebe-ad4d-fe40fd35267d" providerId="ADAL" clId="{B1D9487E-50E5-DB45-92CD-C86D6480345C}" dt="2018-12-09T00:22:42.918" v="4322" actId="478"/>
          <ac:picMkLst>
            <pc:docMk/>
            <pc:sldMk cId="2796296059" sldId="538"/>
            <ac:picMk id="20" creationId="{E2317AEF-4EC4-1949-AD59-EF41E25FC60D}"/>
          </ac:picMkLst>
        </pc:picChg>
        <pc:cxnChg chg="add del">
          <ac:chgData name="Ximena Ibarra" userId="f9eb2bae-962c-4ebe-ad4d-fe40fd35267d" providerId="ADAL" clId="{B1D9487E-50E5-DB45-92CD-C86D6480345C}" dt="2018-12-09T00:22:39.994" v="4321" actId="14100"/>
          <ac:cxnSpMkLst>
            <pc:docMk/>
            <pc:sldMk cId="2796296059" sldId="538"/>
            <ac:cxnSpMk id="25" creationId="{146937BE-1A1D-624F-ABAE-0E1F350C2555}"/>
          </ac:cxnSpMkLst>
        </pc:cxnChg>
        <pc:cxnChg chg="add del">
          <ac:chgData name="Ximena Ibarra" userId="f9eb2bae-962c-4ebe-ad4d-fe40fd35267d" providerId="ADAL" clId="{B1D9487E-50E5-DB45-92CD-C86D6480345C}" dt="2018-12-09T00:22:39.994" v="4321" actId="14100"/>
          <ac:cxnSpMkLst>
            <pc:docMk/>
            <pc:sldMk cId="2796296059" sldId="538"/>
            <ac:cxnSpMk id="26" creationId="{CB3DA41F-DA2C-C94E-A190-FD3609BE57C3}"/>
          </ac:cxnSpMkLst>
        </pc:cxnChg>
        <pc:cxnChg chg="add del">
          <ac:chgData name="Ximena Ibarra" userId="f9eb2bae-962c-4ebe-ad4d-fe40fd35267d" providerId="ADAL" clId="{B1D9487E-50E5-DB45-92CD-C86D6480345C}" dt="2018-12-09T00:22:39.994" v="4321" actId="14100"/>
          <ac:cxnSpMkLst>
            <pc:docMk/>
            <pc:sldMk cId="2796296059" sldId="538"/>
            <ac:cxnSpMk id="27" creationId="{475BD411-D1DC-1140-BD7A-5A028574C236}"/>
          </ac:cxnSpMkLst>
        </pc:cxnChg>
        <pc:cxnChg chg="add del">
          <ac:chgData name="Ximena Ibarra" userId="f9eb2bae-962c-4ebe-ad4d-fe40fd35267d" providerId="ADAL" clId="{B1D9487E-50E5-DB45-92CD-C86D6480345C}" dt="2018-12-09T00:22:39.994" v="4321" actId="14100"/>
          <ac:cxnSpMkLst>
            <pc:docMk/>
            <pc:sldMk cId="2796296059" sldId="538"/>
            <ac:cxnSpMk id="29" creationId="{18ABA077-763E-6E45-84BC-C3688CBDFD88}"/>
          </ac:cxnSpMkLst>
        </pc:cxnChg>
        <pc:cxnChg chg="add del">
          <ac:chgData name="Ximena Ibarra" userId="f9eb2bae-962c-4ebe-ad4d-fe40fd35267d" providerId="ADAL" clId="{B1D9487E-50E5-DB45-92CD-C86D6480345C}" dt="2018-12-09T00:22:39.994" v="4321" actId="14100"/>
          <ac:cxnSpMkLst>
            <pc:docMk/>
            <pc:sldMk cId="2796296059" sldId="538"/>
            <ac:cxnSpMk id="31" creationId="{CB7D800A-3A1E-894D-8B20-74B664D576FA}"/>
          </ac:cxnSpMkLst>
        </pc:cxnChg>
        <pc:cxnChg chg="add del">
          <ac:chgData name="Ximena Ibarra" userId="f9eb2bae-962c-4ebe-ad4d-fe40fd35267d" providerId="ADAL" clId="{B1D9487E-50E5-DB45-92CD-C86D6480345C}" dt="2018-12-09T00:22:39.994" v="4321" actId="14100"/>
          <ac:cxnSpMkLst>
            <pc:docMk/>
            <pc:sldMk cId="2796296059" sldId="538"/>
            <ac:cxnSpMk id="32" creationId="{08D045AB-3C68-8A4C-A8DB-9F12DCBEC8C6}"/>
          </ac:cxnSpMkLst>
        </pc:cxnChg>
        <pc:cxnChg chg="add mod">
          <ac:chgData name="Ximena Ibarra" userId="f9eb2bae-962c-4ebe-ad4d-fe40fd35267d" providerId="ADAL" clId="{B1D9487E-50E5-DB45-92CD-C86D6480345C}" dt="2018-12-09T00:26:36.450" v="4415" actId="14100"/>
          <ac:cxnSpMkLst>
            <pc:docMk/>
            <pc:sldMk cId="2796296059" sldId="538"/>
            <ac:cxnSpMk id="40" creationId="{7B3E9824-A2A2-8C45-AF60-17809C9C1352}"/>
          </ac:cxnSpMkLst>
        </pc:cxnChg>
        <pc:cxnChg chg="add mod">
          <ac:chgData name="Ximena Ibarra" userId="f9eb2bae-962c-4ebe-ad4d-fe40fd35267d" providerId="ADAL" clId="{B1D9487E-50E5-DB45-92CD-C86D6480345C}" dt="2018-12-09T00:27:22.797" v="4421" actId="14100"/>
          <ac:cxnSpMkLst>
            <pc:docMk/>
            <pc:sldMk cId="2796296059" sldId="538"/>
            <ac:cxnSpMk id="41" creationId="{4CDF57A1-F069-014C-AADA-E2C1F849A791}"/>
          </ac:cxnSpMkLst>
        </pc:cxnChg>
        <pc:cxnChg chg="add mod">
          <ac:chgData name="Ximena Ibarra" userId="f9eb2bae-962c-4ebe-ad4d-fe40fd35267d" providerId="ADAL" clId="{B1D9487E-50E5-DB45-92CD-C86D6480345C}" dt="2018-12-09T00:26:58.700" v="4419" actId="1035"/>
          <ac:cxnSpMkLst>
            <pc:docMk/>
            <pc:sldMk cId="2796296059" sldId="538"/>
            <ac:cxnSpMk id="42" creationId="{47ACF880-C86E-A740-9251-5F6AC9981BE5}"/>
          </ac:cxnSpMkLst>
        </pc:cxnChg>
        <pc:cxnChg chg="add mod">
          <ac:chgData name="Ximena Ibarra" userId="f9eb2bae-962c-4ebe-ad4d-fe40fd35267d" providerId="ADAL" clId="{B1D9487E-50E5-DB45-92CD-C86D6480345C}" dt="2018-12-09T00:23:09.128" v="4340" actId="1036"/>
          <ac:cxnSpMkLst>
            <pc:docMk/>
            <pc:sldMk cId="2796296059" sldId="538"/>
            <ac:cxnSpMk id="44" creationId="{0E8AFDA4-17D7-0043-9519-B2195664F92D}"/>
          </ac:cxnSpMkLst>
        </pc:cxnChg>
        <pc:cxnChg chg="add mod">
          <ac:chgData name="Ximena Ibarra" userId="f9eb2bae-962c-4ebe-ad4d-fe40fd35267d" providerId="ADAL" clId="{B1D9487E-50E5-DB45-92CD-C86D6480345C}" dt="2018-12-09T00:23:09.128" v="4340" actId="1036"/>
          <ac:cxnSpMkLst>
            <pc:docMk/>
            <pc:sldMk cId="2796296059" sldId="538"/>
            <ac:cxnSpMk id="46" creationId="{4DEACDC9-66FA-6E4F-9F37-B775214EA45E}"/>
          </ac:cxnSpMkLst>
        </pc:cxnChg>
        <pc:cxnChg chg="add mod">
          <ac:chgData name="Ximena Ibarra" userId="f9eb2bae-962c-4ebe-ad4d-fe40fd35267d" providerId="ADAL" clId="{B1D9487E-50E5-DB45-92CD-C86D6480345C}" dt="2018-12-09T00:26:18.198" v="4412" actId="208"/>
          <ac:cxnSpMkLst>
            <pc:docMk/>
            <pc:sldMk cId="2796296059" sldId="538"/>
            <ac:cxnSpMk id="47" creationId="{558D7971-08BC-644B-8DDE-6D5A082837E2}"/>
          </ac:cxnSpMkLst>
        </pc:cxnChg>
      </pc:sldChg>
      <pc:sldChg chg="addSp delSp modSp add modNotesTx">
        <pc:chgData name="Ximena Ibarra" userId="f9eb2bae-962c-4ebe-ad4d-fe40fd35267d" providerId="ADAL" clId="{B1D9487E-50E5-DB45-92CD-C86D6480345C}" dt="2018-12-09T00:34:19.060" v="4498" actId="20577"/>
        <pc:sldMkLst>
          <pc:docMk/>
          <pc:sldMk cId="4104312664" sldId="540"/>
        </pc:sldMkLst>
        <pc:spChg chg="mod">
          <ac:chgData name="Ximena Ibarra" userId="f9eb2bae-962c-4ebe-ad4d-fe40fd35267d" providerId="ADAL" clId="{B1D9487E-50E5-DB45-92CD-C86D6480345C}" dt="2018-12-09T00:33:36.607" v="4473" actId="20577"/>
          <ac:spMkLst>
            <pc:docMk/>
            <pc:sldMk cId="4104312664" sldId="540"/>
            <ac:spMk id="2" creationId="{49168DA8-FF5F-3848-B54B-A461A21AA9DF}"/>
          </ac:spMkLst>
        </pc:spChg>
        <pc:spChg chg="add mod">
          <ac:chgData name="Ximena Ibarra" userId="f9eb2bae-962c-4ebe-ad4d-fe40fd35267d" providerId="ADAL" clId="{B1D9487E-50E5-DB45-92CD-C86D6480345C}" dt="2018-12-09T00:34:14.776" v="4497" actId="1036"/>
          <ac:spMkLst>
            <pc:docMk/>
            <pc:sldMk cId="4104312664" sldId="540"/>
            <ac:spMk id="10" creationId="{F34A5EE6-33E2-6E43-84AD-0029F49FCBEE}"/>
          </ac:spMkLst>
        </pc:spChg>
        <pc:picChg chg="add mod">
          <ac:chgData name="Ximena Ibarra" userId="f9eb2bae-962c-4ebe-ad4d-fe40fd35267d" providerId="ADAL" clId="{B1D9487E-50E5-DB45-92CD-C86D6480345C}" dt="2018-12-09T00:34:00.418" v="4485" actId="171"/>
          <ac:picMkLst>
            <pc:docMk/>
            <pc:sldMk cId="4104312664" sldId="540"/>
            <ac:picMk id="8" creationId="{F86979EC-5B9C-4449-9D46-FDB55FB266E7}"/>
          </ac:picMkLst>
        </pc:picChg>
        <pc:picChg chg="del">
          <ac:chgData name="Ximena Ibarra" userId="f9eb2bae-962c-4ebe-ad4d-fe40fd35267d" providerId="ADAL" clId="{B1D9487E-50E5-DB45-92CD-C86D6480345C}" dt="2018-12-09T00:34:03.798" v="4486" actId="478"/>
          <ac:picMkLst>
            <pc:docMk/>
            <pc:sldMk cId="4104312664" sldId="540"/>
            <ac:picMk id="9" creationId="{26831E58-BD4F-5F4F-8B23-000443B0283F}"/>
          </ac:picMkLst>
        </pc:picChg>
      </pc:sldChg>
      <pc:sldChg chg="add">
        <pc:chgData name="Ximena Ibarra" userId="f9eb2bae-962c-4ebe-ad4d-fe40fd35267d" providerId="ADAL" clId="{B1D9487E-50E5-DB45-92CD-C86D6480345C}" dt="2018-12-09T00:36:15.907" v="4584" actId="255"/>
        <pc:sldMkLst>
          <pc:docMk/>
          <pc:sldMk cId="1110805336" sldId="542"/>
        </pc:sldMkLst>
      </pc:sldChg>
      <pc:sldChg chg="add">
        <pc:chgData name="Ximena Ibarra" userId="f9eb2bae-962c-4ebe-ad4d-fe40fd35267d" providerId="ADAL" clId="{B1D9487E-50E5-DB45-92CD-C86D6480345C}" dt="2018-12-09T00:36:16.429" v="4585" actId="255"/>
        <pc:sldMkLst>
          <pc:docMk/>
          <pc:sldMk cId="3956208525" sldId="543"/>
        </pc:sldMkLst>
      </pc:sldChg>
      <pc:sldChg chg="add">
        <pc:chgData name="Ximena Ibarra" userId="f9eb2bae-962c-4ebe-ad4d-fe40fd35267d" providerId="ADAL" clId="{B1D9487E-50E5-DB45-92CD-C86D6480345C}" dt="2018-12-09T00:36:16.598" v="4586" actId="255"/>
        <pc:sldMkLst>
          <pc:docMk/>
          <pc:sldMk cId="1616517552" sldId="544"/>
        </pc:sldMkLst>
      </pc:sldChg>
      <pc:sldChg chg="add">
        <pc:chgData name="Ximena Ibarra" userId="f9eb2bae-962c-4ebe-ad4d-fe40fd35267d" providerId="ADAL" clId="{B1D9487E-50E5-DB45-92CD-C86D6480345C}" dt="2018-12-09T00:36:16.746" v="4587" actId="255"/>
        <pc:sldMkLst>
          <pc:docMk/>
          <pc:sldMk cId="1000205323" sldId="5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E4249-D9A1-FF4A-91F2-CF4B91C6E8F2}" type="datetimeFigureOut">
              <a:rPr lang="en-US" smtClean="0"/>
              <a:t>12/12/20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55D7-92BE-1E4A-8563-8FD54F3EFD5F}" type="slidenum">
              <a:rPr lang="en-US" smtClean="0"/>
              <a:t>‹#›</a:t>
            </a:fld>
            <a:endParaRPr lang="en-US" dirty="0"/>
          </a:p>
        </p:txBody>
      </p:sp>
    </p:spTree>
    <p:extLst>
      <p:ext uri="{BB962C8B-B14F-4D97-AF65-F5344CB8AC3E}">
        <p14:creationId xmlns:p14="http://schemas.microsoft.com/office/powerpoint/2010/main" val="3350300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1</a:t>
            </a:fld>
            <a:endParaRPr lang="en-US" dirty="0"/>
          </a:p>
        </p:txBody>
      </p:sp>
    </p:spTree>
    <p:extLst>
      <p:ext uri="{BB962C8B-B14F-4D97-AF65-F5344CB8AC3E}">
        <p14:creationId xmlns:p14="http://schemas.microsoft.com/office/powerpoint/2010/main" val="415635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22</a:t>
            </a:fld>
            <a:endParaRPr lang="en-US" dirty="0"/>
          </a:p>
        </p:txBody>
      </p:sp>
    </p:spTree>
    <p:extLst>
      <p:ext uri="{BB962C8B-B14F-4D97-AF65-F5344CB8AC3E}">
        <p14:creationId xmlns:p14="http://schemas.microsoft.com/office/powerpoint/2010/main" val="707295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repeat with two copies and a single mismatch (underlined)</a:t>
            </a:r>
          </a:p>
          <a:p>
            <a:r>
              <a:rPr lang="en-US" dirty="0"/>
              <a:t>The read R1 (red) maps perfectly to repeat 1 and with 1 mismatch to repeat 2. It gets mapped to reapeat1 because it has a higher aln score.</a:t>
            </a:r>
          </a:p>
          <a:p>
            <a:r>
              <a:rPr lang="en-US" dirty="0"/>
              <a:t>Read R2 also maps perfectly to repeat 1 and with 1 mismatch to repeat 2, but the mismatching base is low quality. Thus, the aligner cannot decide if one aln is better than the other. The read is multimapped.</a:t>
            </a:r>
          </a:p>
        </p:txBody>
      </p:sp>
      <p:sp>
        <p:nvSpPr>
          <p:cNvPr id="4" name="Slide Number Placeholder 3"/>
          <p:cNvSpPr>
            <a:spLocks noGrp="1"/>
          </p:cNvSpPr>
          <p:nvPr>
            <p:ph type="sldNum" sz="quarter" idx="10"/>
          </p:nvPr>
        </p:nvSpPr>
        <p:spPr/>
        <p:txBody>
          <a:bodyPr/>
          <a:lstStyle/>
          <a:p>
            <a:fld id="{76AD55D7-92BE-1E4A-8563-8FD54F3EFD5F}" type="slidenum">
              <a:rPr lang="en-US" smtClean="0"/>
              <a:t>23</a:t>
            </a:fld>
            <a:endParaRPr lang="en-US" dirty="0"/>
          </a:p>
        </p:txBody>
      </p:sp>
    </p:spTree>
    <p:extLst>
      <p:ext uri="{BB962C8B-B14F-4D97-AF65-F5344CB8AC3E}">
        <p14:creationId xmlns:p14="http://schemas.microsoft.com/office/powerpoint/2010/main" val="3628568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24</a:t>
            </a:fld>
            <a:endParaRPr lang="en-US" dirty="0"/>
          </a:p>
        </p:txBody>
      </p:sp>
    </p:spTree>
    <p:extLst>
      <p:ext uri="{BB962C8B-B14F-4D97-AF65-F5344CB8AC3E}">
        <p14:creationId xmlns:p14="http://schemas.microsoft.com/office/powerpoint/2010/main" val="391973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RNA-seq alignment requires splice-aware algorithms. This will be covered in the RNA-seq module.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25</a:t>
            </a:fld>
            <a:endParaRPr lang="en-US" dirty="0"/>
          </a:p>
        </p:txBody>
      </p:sp>
    </p:spTree>
    <p:extLst>
      <p:ext uri="{BB962C8B-B14F-4D97-AF65-F5344CB8AC3E}">
        <p14:creationId xmlns:p14="http://schemas.microsoft.com/office/powerpoint/2010/main" val="10581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GB" dirty="0"/>
              <a:t>@HD	header line. Version, sorting/grouping of alignments.</a:t>
            </a:r>
          </a:p>
          <a:p>
            <a:pPr marL="0" lvl="0" indent="0" algn="l" rtl="0">
              <a:spcBef>
                <a:spcPts val="0"/>
              </a:spcBef>
              <a:spcAft>
                <a:spcPts val="0"/>
              </a:spcAft>
              <a:buClr>
                <a:schemeClr val="dk1"/>
              </a:buClr>
              <a:buSzPts val="1100"/>
              <a:buFont typeface="Arial"/>
              <a:buNone/>
            </a:pPr>
            <a:r>
              <a:rPr lang="en-GB" dirty="0"/>
              <a:t>@SQ	reference sequence dictionary. Sequence name and length. Genome assembly, species...</a:t>
            </a:r>
          </a:p>
          <a:p>
            <a:pPr marL="0" lvl="0" indent="0" algn="l" rtl="0">
              <a:spcBef>
                <a:spcPts val="0"/>
              </a:spcBef>
              <a:spcAft>
                <a:spcPts val="0"/>
              </a:spcAft>
              <a:buClr>
                <a:schemeClr val="dk1"/>
              </a:buClr>
              <a:buSzPts val="1100"/>
              <a:buFont typeface="Arial"/>
              <a:buNone/>
            </a:pPr>
            <a:r>
              <a:rPr lang="en-GB" dirty="0"/>
              <a:t>@RG	read group. Barcode identifying the sample. Sequencing centre, date, platform, median insert size...</a:t>
            </a:r>
          </a:p>
          <a:p>
            <a:pPr marL="0" lvl="0" indent="0" algn="l" rtl="0">
              <a:spcBef>
                <a:spcPts val="0"/>
              </a:spcBef>
              <a:spcAft>
                <a:spcPts val="0"/>
              </a:spcAft>
              <a:buClr>
                <a:schemeClr val="dk1"/>
              </a:buClr>
              <a:buSzPts val="1100"/>
              <a:buFont typeface="Arial"/>
              <a:buNone/>
            </a:pPr>
            <a:r>
              <a:rPr lang="en-GB" dirty="0"/>
              <a:t>@PG	program. Program name, version, command line.</a:t>
            </a:r>
          </a:p>
          <a:p>
            <a:pPr marL="0" lvl="0" indent="0" algn="l" rtl="0">
              <a:spcBef>
                <a:spcPts val="0"/>
              </a:spcBef>
              <a:spcAft>
                <a:spcPts val="0"/>
              </a:spcAft>
              <a:buNone/>
            </a:pPr>
            <a:r>
              <a:rPr lang="en-GB" dirty="0"/>
              <a:t>@CO	comment line. </a:t>
            </a:r>
          </a:p>
        </p:txBody>
      </p:sp>
      <p:sp>
        <p:nvSpPr>
          <p:cNvPr id="4" name="Slide Number Placeholder 3"/>
          <p:cNvSpPr>
            <a:spLocks noGrp="1"/>
          </p:cNvSpPr>
          <p:nvPr>
            <p:ph type="sldNum" sz="quarter" idx="10"/>
          </p:nvPr>
        </p:nvSpPr>
        <p:spPr/>
        <p:txBody>
          <a:bodyPr/>
          <a:lstStyle/>
          <a:p>
            <a:fld id="{76AD55D7-92BE-1E4A-8563-8FD54F3EFD5F}" type="slidenum">
              <a:rPr lang="en-US" smtClean="0"/>
              <a:t>30</a:t>
            </a:fld>
            <a:endParaRPr lang="en-US" dirty="0"/>
          </a:p>
        </p:txBody>
      </p:sp>
    </p:spTree>
    <p:extLst>
      <p:ext uri="{BB962C8B-B14F-4D97-AF65-F5344CB8AC3E}">
        <p14:creationId xmlns:p14="http://schemas.microsoft.com/office/powerpoint/2010/main" val="1343865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31</a:t>
            </a:fld>
            <a:endParaRPr lang="en-US" dirty="0"/>
          </a:p>
        </p:txBody>
      </p:sp>
    </p:spTree>
    <p:extLst>
      <p:ext uri="{BB962C8B-B14F-4D97-AF65-F5344CB8AC3E}">
        <p14:creationId xmlns:p14="http://schemas.microsoft.com/office/powerpoint/2010/main" val="3498418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32</a:t>
            </a:fld>
            <a:endParaRPr lang="en-US" dirty="0"/>
          </a:p>
        </p:txBody>
      </p:sp>
    </p:spTree>
    <p:extLst>
      <p:ext uri="{BB962C8B-B14F-4D97-AF65-F5344CB8AC3E}">
        <p14:creationId xmlns:p14="http://schemas.microsoft.com/office/powerpoint/2010/main" val="113204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33</a:t>
            </a:fld>
            <a:endParaRPr lang="en-US" dirty="0"/>
          </a:p>
        </p:txBody>
      </p:sp>
    </p:spTree>
    <p:extLst>
      <p:ext uri="{BB962C8B-B14F-4D97-AF65-F5344CB8AC3E}">
        <p14:creationId xmlns:p14="http://schemas.microsoft.com/office/powerpoint/2010/main" val="228839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34</a:t>
            </a:fld>
            <a:endParaRPr lang="en-US" dirty="0"/>
          </a:p>
        </p:txBody>
      </p:sp>
    </p:spTree>
    <p:extLst>
      <p:ext uri="{BB962C8B-B14F-4D97-AF65-F5344CB8AC3E}">
        <p14:creationId xmlns:p14="http://schemas.microsoft.com/office/powerpoint/2010/main" val="60598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36</a:t>
            </a:fld>
            <a:endParaRPr lang="en-US" dirty="0"/>
          </a:p>
        </p:txBody>
      </p:sp>
    </p:spTree>
    <p:extLst>
      <p:ext uri="{BB962C8B-B14F-4D97-AF65-F5344CB8AC3E}">
        <p14:creationId xmlns:p14="http://schemas.microsoft.com/office/powerpoint/2010/main" val="185253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practical to use it to align millions of reads.</a:t>
            </a:r>
          </a:p>
          <a:p>
            <a:r>
              <a:rPr lang="en-US" dirty="0"/>
              <a:t>But it is used to </a:t>
            </a:r>
            <a:r>
              <a:rPr lang="en-GB" sz="1200" dirty="0">
                <a:solidFill>
                  <a:srgbClr val="000000"/>
                </a:solidFill>
                <a:latin typeface="Arial"/>
                <a:ea typeface="Arial"/>
                <a:cs typeface="Arial"/>
                <a:sym typeface="Arial"/>
              </a:rPr>
              <a:t>refine a quick approximate placement.</a:t>
            </a:r>
          </a:p>
          <a:p>
            <a:r>
              <a:rPr lang="en-GB" sz="1200" dirty="0">
                <a:solidFill>
                  <a:srgbClr val="000000"/>
                </a:solidFill>
                <a:latin typeface="Arial"/>
                <a:ea typeface="Arial"/>
                <a:cs typeface="Arial"/>
                <a:sym typeface="Arial"/>
              </a:rPr>
              <a:t>And variant callers might use it to correctly re-align reads with insertions/deletions</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10</a:t>
            </a:fld>
            <a:endParaRPr lang="en-US" dirty="0"/>
          </a:p>
        </p:txBody>
      </p:sp>
    </p:spTree>
    <p:extLst>
      <p:ext uri="{BB962C8B-B14F-4D97-AF65-F5344CB8AC3E}">
        <p14:creationId xmlns:p14="http://schemas.microsoft.com/office/powerpoint/2010/main" val="1033212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37</a:t>
            </a:fld>
            <a:endParaRPr lang="en-US" dirty="0"/>
          </a:p>
        </p:txBody>
      </p:sp>
    </p:spTree>
    <p:extLst>
      <p:ext uri="{BB962C8B-B14F-4D97-AF65-F5344CB8AC3E}">
        <p14:creationId xmlns:p14="http://schemas.microsoft.com/office/powerpoint/2010/main" val="1726548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38</a:t>
            </a:fld>
            <a:endParaRPr lang="en-US" dirty="0"/>
          </a:p>
        </p:txBody>
      </p:sp>
    </p:spTree>
    <p:extLst>
      <p:ext uri="{BB962C8B-B14F-4D97-AF65-F5344CB8AC3E}">
        <p14:creationId xmlns:p14="http://schemas.microsoft.com/office/powerpoint/2010/main" val="2574774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39</a:t>
            </a:fld>
            <a:endParaRPr lang="en-US" dirty="0"/>
          </a:p>
        </p:txBody>
      </p:sp>
    </p:spTree>
    <p:extLst>
      <p:ext uri="{BB962C8B-B14F-4D97-AF65-F5344CB8AC3E}">
        <p14:creationId xmlns:p14="http://schemas.microsoft.com/office/powerpoint/2010/main" val="408745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READ PAIRS.</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We have switched off base-colouring when there’s a match, and we’ve zoomed out slightly. </a:t>
            </a: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Notice that most reads are pretty ‘grey’ which means that they just match the reference sequence.</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Key points:</a:t>
            </a: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Look at the SAMTOOLS VIEW output at the bottom. You see two reads in a pair, insert size = TLEN 453bp (tail to tail distance), with CIGARS indicating no indels (no I, no D, no clipping)</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And this is what IGV is showing in the blue outlined reads:</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Look at the blue reads at the bottom. Notice they are GREY, indicating seq match at all points to the reference.</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PAIR: Notice they have been joined by a line indicating they are part of a pair.</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This pair is not interesting (unless the read-depth is interesting): </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The interesting things happen when there is a DISCREPANCY between the reference and the sequence presented by the read.</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44</a:t>
            </a:fld>
            <a:endParaRPr lang="en-US" dirty="0"/>
          </a:p>
        </p:txBody>
      </p:sp>
    </p:spTree>
    <p:extLst>
      <p:ext uri="{BB962C8B-B14F-4D97-AF65-F5344CB8AC3E}">
        <p14:creationId xmlns:p14="http://schemas.microsoft.com/office/powerpoint/2010/main" val="369226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45</a:t>
            </a:fld>
            <a:endParaRPr lang="en-US" dirty="0"/>
          </a:p>
        </p:txBody>
      </p:sp>
    </p:spTree>
    <p:extLst>
      <p:ext uri="{BB962C8B-B14F-4D97-AF65-F5344CB8AC3E}">
        <p14:creationId xmlns:p14="http://schemas.microsoft.com/office/powerpoint/2010/main" val="2788832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In fact, if you look carefully for all aligned locations of this read pair by zooming out, you will find THREE lines.</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First line = aligned first half of read1 + softclipped second</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Third line = Read 2, which is boring.</a:t>
            </a:r>
            <a:endParaRPr lang="en-GB" dirty="0"/>
          </a:p>
          <a:p>
            <a:pPr marL="0" marR="0" lvl="0" indent="0" algn="l" rtl="0">
              <a:spcBef>
                <a:spcPts val="0"/>
              </a:spcBef>
              <a:spcAft>
                <a:spcPts val="0"/>
              </a:spcAft>
              <a:buNone/>
            </a:pPr>
            <a:endParaRPr lang="en-GB" sz="1200" b="1"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1" i="0" u="none" strike="noStrike" cap="none" dirty="0">
                <a:solidFill>
                  <a:schemeClr val="dk1"/>
                </a:solidFill>
                <a:latin typeface="+mn-lt"/>
                <a:ea typeface="Calibri"/>
                <a:cs typeface="Calibri"/>
                <a:sym typeface="Calibri"/>
              </a:rPr>
              <a:t>This is the usual read pair.</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Second line = aligned second half of read1. Notice how the aligner has HARD CLIPPED the beginning of the read away and marked it ‘supplementary’</a:t>
            </a:r>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See red-outlined reads in the IGV which indicate all this.</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Notice that it sort of messed up the read-pairing markup.</a:t>
            </a:r>
            <a:endParaRPr lang="en-GB" dirty="0"/>
          </a:p>
          <a:p>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46</a:t>
            </a:fld>
            <a:endParaRPr lang="en-US" dirty="0"/>
          </a:p>
        </p:txBody>
      </p:sp>
    </p:spTree>
    <p:extLst>
      <p:ext uri="{BB962C8B-B14F-4D97-AF65-F5344CB8AC3E}">
        <p14:creationId xmlns:p14="http://schemas.microsoft.com/office/powerpoint/2010/main" val="2835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REALLY HELPS to VIEW READS AS PAIRS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If you zoom out slightly and view the reads as pairs, then you can see that there are pairs which span the deletion.</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47</a:t>
            </a:fld>
            <a:endParaRPr lang="en-US" dirty="0"/>
          </a:p>
        </p:txBody>
      </p:sp>
    </p:spTree>
    <p:extLst>
      <p:ext uri="{BB962C8B-B14F-4D97-AF65-F5344CB8AC3E}">
        <p14:creationId xmlns:p14="http://schemas.microsoft.com/office/powerpoint/2010/main" val="342886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48</a:t>
            </a:fld>
            <a:endParaRPr lang="en-US" dirty="0"/>
          </a:p>
        </p:txBody>
      </p:sp>
    </p:spTree>
    <p:extLst>
      <p:ext uri="{BB962C8B-B14F-4D97-AF65-F5344CB8AC3E}">
        <p14:creationId xmlns:p14="http://schemas.microsoft.com/office/powerpoint/2010/main" val="67895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50</a:t>
            </a:fld>
            <a:endParaRPr lang="en-US" dirty="0"/>
          </a:p>
        </p:txBody>
      </p:sp>
    </p:spTree>
    <p:extLst>
      <p:ext uri="{BB962C8B-B14F-4D97-AF65-F5344CB8AC3E}">
        <p14:creationId xmlns:p14="http://schemas.microsoft.com/office/powerpoint/2010/main" val="2137461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POST ALIGN QC.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ONE way of getting post-alignment metrics is to run samtools stats – and you can do this afterwards in the lab.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will produce many different stats in a file, which you can graph. You’ve been stepped through those by Petr this morning, so I’ll briefly summarise the measures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51</a:t>
            </a:fld>
            <a:endParaRPr lang="en-US" dirty="0"/>
          </a:p>
        </p:txBody>
      </p:sp>
    </p:spTree>
    <p:extLst>
      <p:ext uri="{BB962C8B-B14F-4D97-AF65-F5344CB8AC3E}">
        <p14:creationId xmlns:p14="http://schemas.microsoft.com/office/powerpoint/2010/main" val="26577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pPr>
            <a:r>
              <a:rPr lang="en-GB" dirty="0"/>
              <a:t>To address the large input size problem (millions of reads and a large reference):</a:t>
            </a:r>
          </a:p>
          <a:p>
            <a:pPr marL="457200" indent="-342900">
              <a:spcBef>
                <a:spcPts val="1600"/>
              </a:spcBef>
              <a:buSzPts val="1800"/>
              <a:buFont typeface="Arial" panose="020B0604020202020204" pitchFamily="34" charset="0"/>
              <a:buChar char="●"/>
            </a:pPr>
            <a:r>
              <a:rPr lang="en-GB" b="1" dirty="0"/>
              <a:t>Filtering:</a:t>
            </a:r>
            <a:r>
              <a:rPr lang="en-GB" dirty="0"/>
              <a:t> quickly exclude large reference regions where matches cannot be found.</a:t>
            </a:r>
          </a:p>
          <a:p>
            <a:pPr marL="914400" lvl="1" indent="-330200">
              <a:spcBef>
                <a:spcPts val="0"/>
              </a:spcBef>
              <a:buSzPts val="1600"/>
              <a:buFont typeface="Arial" panose="020B0604020202020204" pitchFamily="34" charset="0"/>
              <a:buChar char="○"/>
            </a:pPr>
            <a:r>
              <a:rPr lang="en-GB" sz="1600" dirty="0"/>
              <a:t>Take a substring of the read (</a:t>
            </a:r>
            <a:r>
              <a:rPr lang="en-GB" sz="1600" b="1" dirty="0"/>
              <a:t>seed</a:t>
            </a:r>
            <a:r>
              <a:rPr lang="en-GB" sz="1600" dirty="0"/>
              <a:t>) and find perfect matches.</a:t>
            </a:r>
          </a:p>
          <a:p>
            <a:pPr marL="457200" indent="0">
              <a:buFont typeface="Arial" panose="020B0604020202020204" pitchFamily="34" charset="0"/>
              <a:buNone/>
            </a:pPr>
            <a:endParaRPr lang="en-GB" sz="600" dirty="0"/>
          </a:p>
          <a:p>
            <a:pPr marL="457200" indent="-342900">
              <a:buSzPts val="1800"/>
              <a:buFont typeface="Arial" panose="020B0604020202020204" pitchFamily="34" charset="0"/>
              <a:buChar char="●"/>
            </a:pPr>
            <a:r>
              <a:rPr lang="en-GB" b="1" dirty="0"/>
              <a:t>Indexing:</a:t>
            </a:r>
            <a:r>
              <a:rPr lang="en-GB" dirty="0"/>
              <a:t> involves pre-processing the reference to speed-up matching without scanning the whole reference.</a:t>
            </a:r>
          </a:p>
          <a:p>
            <a:pPr marL="914400" lvl="1" indent="-330200">
              <a:spcBef>
                <a:spcPts val="0"/>
              </a:spcBef>
              <a:buSzPts val="1600"/>
              <a:buFont typeface="Arial" panose="020B0604020202020204" pitchFamily="34" charset="0"/>
              <a:buChar char="○"/>
            </a:pPr>
            <a:r>
              <a:rPr lang="en-GB" sz="1600" dirty="0"/>
              <a:t>Hash tables.</a:t>
            </a:r>
          </a:p>
          <a:p>
            <a:pPr marL="914400" lvl="1" indent="-330200">
              <a:spcBef>
                <a:spcPts val="0"/>
              </a:spcBef>
              <a:buSzPts val="1600"/>
              <a:buFont typeface="Arial" panose="020B0604020202020204" pitchFamily="34" charset="0"/>
              <a:buChar char="○"/>
            </a:pPr>
            <a:r>
              <a:rPr lang="en-GB" sz="1600" dirty="0"/>
              <a:t>Suffix trees.</a:t>
            </a:r>
          </a:p>
          <a:p>
            <a:pPr marL="914400" lvl="1" indent="-330200">
              <a:spcBef>
                <a:spcPts val="0"/>
              </a:spcBef>
              <a:buSzPts val="1600"/>
              <a:buFont typeface="Arial" panose="020B0604020202020204" pitchFamily="34" charset="0"/>
              <a:buChar char="○"/>
            </a:pPr>
            <a:r>
              <a:rPr lang="en-GB" sz="1600" dirty="0"/>
              <a:t>FM indices with Burrows-Wheeler transform.</a:t>
            </a:r>
          </a:p>
          <a:p>
            <a:endParaRPr lang="en-US"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15</a:t>
            </a:fld>
            <a:endParaRPr lang="en-US" dirty="0"/>
          </a:p>
        </p:txBody>
      </p:sp>
    </p:spTree>
    <p:extLst>
      <p:ext uri="{BB962C8B-B14F-4D97-AF65-F5344CB8AC3E}">
        <p14:creationId xmlns:p14="http://schemas.microsoft.com/office/powerpoint/2010/main" val="546230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52</a:t>
            </a:fld>
            <a:endParaRPr lang="en-US" dirty="0"/>
          </a:p>
        </p:txBody>
      </p:sp>
    </p:spTree>
    <p:extLst>
      <p:ext uri="{BB962C8B-B14F-4D97-AF65-F5344CB8AC3E}">
        <p14:creationId xmlns:p14="http://schemas.microsoft.com/office/powerpoint/2010/main" val="3078119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57</a:t>
            </a:fld>
            <a:endParaRPr lang="en-US" dirty="0"/>
          </a:p>
        </p:txBody>
      </p:sp>
    </p:spTree>
    <p:extLst>
      <p:ext uri="{BB962C8B-B14F-4D97-AF65-F5344CB8AC3E}">
        <p14:creationId xmlns:p14="http://schemas.microsoft.com/office/powerpoint/2010/main" val="703318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58</a:t>
            </a:fld>
            <a:endParaRPr lang="en-US" dirty="0"/>
          </a:p>
        </p:txBody>
      </p:sp>
    </p:spTree>
    <p:extLst>
      <p:ext uri="{BB962C8B-B14F-4D97-AF65-F5344CB8AC3E}">
        <p14:creationId xmlns:p14="http://schemas.microsoft.com/office/powerpoint/2010/main" val="3908603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59</a:t>
            </a:fld>
            <a:endParaRPr lang="en-US" dirty="0"/>
          </a:p>
        </p:txBody>
      </p:sp>
    </p:spTree>
    <p:extLst>
      <p:ext uri="{BB962C8B-B14F-4D97-AF65-F5344CB8AC3E}">
        <p14:creationId xmlns:p14="http://schemas.microsoft.com/office/powerpoint/2010/main" val="407262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60</a:t>
            </a:fld>
            <a:endParaRPr lang="en-US" dirty="0"/>
          </a:p>
        </p:txBody>
      </p:sp>
    </p:spTree>
    <p:extLst>
      <p:ext uri="{BB962C8B-B14F-4D97-AF65-F5344CB8AC3E}">
        <p14:creationId xmlns:p14="http://schemas.microsoft.com/office/powerpoint/2010/main" val="261411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pPr>
            <a:r>
              <a:rPr lang="en-GB" dirty="0"/>
              <a:t>To address the large input size problem (millions of reads and a large reference):</a:t>
            </a:r>
          </a:p>
          <a:p>
            <a:pPr marL="457200" indent="-342900">
              <a:spcBef>
                <a:spcPts val="1600"/>
              </a:spcBef>
              <a:buSzPts val="1800"/>
              <a:buFont typeface="Arial" panose="020B0604020202020204" pitchFamily="34" charset="0"/>
              <a:buChar char="●"/>
            </a:pPr>
            <a:r>
              <a:rPr lang="en-GB" b="1" dirty="0"/>
              <a:t>Filtering:</a:t>
            </a:r>
            <a:r>
              <a:rPr lang="en-GB" dirty="0"/>
              <a:t> quickly exclude large reference regions where matches cannot be found.</a:t>
            </a:r>
          </a:p>
          <a:p>
            <a:pPr marL="914400" lvl="1" indent="-330200">
              <a:spcBef>
                <a:spcPts val="0"/>
              </a:spcBef>
              <a:buSzPts val="1600"/>
              <a:buFont typeface="Arial" panose="020B0604020202020204" pitchFamily="34" charset="0"/>
              <a:buChar char="○"/>
            </a:pPr>
            <a:r>
              <a:rPr lang="en-GB" sz="1600" dirty="0"/>
              <a:t>Take a substring of the read (</a:t>
            </a:r>
            <a:r>
              <a:rPr lang="en-GB" sz="1600" b="1" dirty="0"/>
              <a:t>seed</a:t>
            </a:r>
            <a:r>
              <a:rPr lang="en-GB" sz="1600" dirty="0"/>
              <a:t>) and find perfect matches.</a:t>
            </a:r>
          </a:p>
          <a:p>
            <a:pPr marL="457200" indent="0">
              <a:buFont typeface="Arial" panose="020B0604020202020204" pitchFamily="34" charset="0"/>
              <a:buNone/>
            </a:pPr>
            <a:endParaRPr lang="en-GB" sz="600" dirty="0"/>
          </a:p>
          <a:p>
            <a:pPr marL="457200" indent="-342900">
              <a:buSzPts val="1800"/>
              <a:buFont typeface="Arial" panose="020B0604020202020204" pitchFamily="34" charset="0"/>
              <a:buChar char="●"/>
            </a:pPr>
            <a:r>
              <a:rPr lang="en-GB" b="1" dirty="0"/>
              <a:t>Indexing:</a:t>
            </a:r>
            <a:r>
              <a:rPr lang="en-GB" dirty="0"/>
              <a:t> involves pre-processing the reference to speed-up matching without scanning the whole reference.</a:t>
            </a:r>
          </a:p>
          <a:p>
            <a:pPr marL="914400" lvl="1" indent="-330200">
              <a:spcBef>
                <a:spcPts val="0"/>
              </a:spcBef>
              <a:buSzPts val="1600"/>
              <a:buFont typeface="Arial" panose="020B0604020202020204" pitchFamily="34" charset="0"/>
              <a:buChar char="○"/>
            </a:pPr>
            <a:r>
              <a:rPr lang="en-GB" sz="1600" dirty="0"/>
              <a:t>Hash tables.</a:t>
            </a:r>
          </a:p>
          <a:p>
            <a:pPr marL="914400" lvl="1" indent="-330200">
              <a:spcBef>
                <a:spcPts val="0"/>
              </a:spcBef>
              <a:buSzPts val="1600"/>
              <a:buFont typeface="Arial" panose="020B0604020202020204" pitchFamily="34" charset="0"/>
              <a:buChar char="○"/>
            </a:pPr>
            <a:r>
              <a:rPr lang="en-GB" sz="1600" dirty="0"/>
              <a:t>Suffix trees.</a:t>
            </a:r>
          </a:p>
          <a:p>
            <a:pPr marL="914400" lvl="1" indent="-330200">
              <a:spcBef>
                <a:spcPts val="0"/>
              </a:spcBef>
              <a:buSzPts val="1600"/>
              <a:buFont typeface="Arial" panose="020B0604020202020204" pitchFamily="34" charset="0"/>
              <a:buChar char="○"/>
            </a:pPr>
            <a:r>
              <a:rPr lang="en-GB" sz="1600" dirty="0"/>
              <a:t>FM indices with Burrows-Wheeler transform.</a:t>
            </a:r>
          </a:p>
          <a:p>
            <a:endParaRPr lang="en-US"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16</a:t>
            </a:fld>
            <a:endParaRPr lang="en-US" dirty="0"/>
          </a:p>
        </p:txBody>
      </p:sp>
    </p:spTree>
    <p:extLst>
      <p:ext uri="{BB962C8B-B14F-4D97-AF65-F5344CB8AC3E}">
        <p14:creationId xmlns:p14="http://schemas.microsoft.com/office/powerpoint/2010/main" val="369596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first fast method is a hash-table. This is a sketch of how it works.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typical algorithm will SCAN the REFERNCE GENOME base by base,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record the kmer of length n starting at that base (e.g. 7mers)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will PUT that kmer into a dictionary, along with a reference of where that kmer was found.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an example of the kmer-recording for 7-mers in this “genome”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kmer hash for a mammalian genome is several Gb</a:t>
            </a:r>
            <a:endParaRPr lang="en-GB" dirty="0"/>
          </a:p>
          <a:p>
            <a:pPr marL="0" marR="0" lvl="0" indent="0" algn="l" rtl="0">
              <a:lnSpc>
                <a:spcPct val="100000"/>
              </a:lnSpc>
              <a:spcBef>
                <a:spcPts val="0"/>
              </a:spcBef>
              <a:spcAft>
                <a:spcPts val="0"/>
              </a:spcAft>
              <a:buClr>
                <a:schemeClr val="dk1"/>
              </a:buClr>
              <a:buSzPts val="275"/>
              <a:buFont typeface="Arial"/>
              <a:buNone/>
            </a:pPr>
            <a:br>
              <a:rPr lang="en-GB" sz="1200" b="0" i="0" u="none" strike="noStrike" cap="none" dirty="0">
                <a:solidFill>
                  <a:schemeClr val="dk1"/>
                </a:solidFill>
                <a:latin typeface="Arial"/>
                <a:ea typeface="Arial"/>
                <a:cs typeface="Arial"/>
                <a:sym typeface="Arial"/>
              </a:rPr>
            </a:br>
            <a:r>
              <a:rPr lang="en-GB" sz="1200" b="0" i="0" u="none" strike="noStrike" cap="none" dirty="0">
                <a:solidFill>
                  <a:schemeClr val="dk1"/>
                </a:solidFill>
                <a:latin typeface="Arial"/>
                <a:ea typeface="Arial"/>
                <a:cs typeface="Arial"/>
                <a:sym typeface="Arial"/>
              </a:rPr>
              <a:t>THEN for each query sequence read, the algorithm will find the kmers in the read, look up the hash to work out where those kmers are in the gnome, and get an approximate best location of the read.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THEN it will do a careful Smith-waterman of the read in that approximate region to get the full alignment.</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endParaRPr lang="en-GB"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17</a:t>
            </a:fld>
            <a:endParaRPr lang="en-US" dirty="0"/>
          </a:p>
        </p:txBody>
      </p:sp>
    </p:spTree>
    <p:extLst>
      <p:ext uri="{BB962C8B-B14F-4D97-AF65-F5344CB8AC3E}">
        <p14:creationId xmlns:p14="http://schemas.microsoft.com/office/powerpoint/2010/main" val="2141588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18</a:t>
            </a:fld>
            <a:endParaRPr lang="en-US" dirty="0"/>
          </a:p>
        </p:txBody>
      </p:sp>
    </p:spTree>
    <p:extLst>
      <p:ext uri="{BB962C8B-B14F-4D97-AF65-F5344CB8AC3E}">
        <p14:creationId xmlns:p14="http://schemas.microsoft.com/office/powerpoint/2010/main" val="3285599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19</a:t>
            </a:fld>
            <a:endParaRPr lang="en-US" dirty="0"/>
          </a:p>
        </p:txBody>
      </p:sp>
    </p:spTree>
    <p:extLst>
      <p:ext uri="{BB962C8B-B14F-4D97-AF65-F5344CB8AC3E}">
        <p14:creationId xmlns:p14="http://schemas.microsoft.com/office/powerpoint/2010/main" val="331716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Suffix trie (pronounced “try”) is a data structure which allows the whole genome to be indexed: this is a different way of bringing the wrapped-up genome to your query sequences.</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Here are a couple of examples of suffix tries – the first one is for a sequence of two characters, the first is the whole seq (CT) and then you clip off the C, and build a second branch.</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Similarly, if your whole genome consisted of “GAACCG…T” then you’d first build a path from the whole genome, then clip off the first character and see if you could build a path and so on. </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resulting structure is a compact way of storing a wrapped up genome, along with locations where the subsequences were drawn from.</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walk up to this structure with a read, and chase down the paths, and read off the matching substrings and their positions (the tree stores the ending positions of the suffixes).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recover where there was a match + position of the match.</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THEN the trie is built. And the transition from the original trie to the BW-transformed suffix array is beyond the scope of this talk.</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EXAMPLES of aligners which use suffix trees and BW indices include the big two (BWA and BOWTIE2)</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20</a:t>
            </a:fld>
            <a:endParaRPr lang="en-US" dirty="0"/>
          </a:p>
        </p:txBody>
      </p:sp>
    </p:spTree>
    <p:extLst>
      <p:ext uri="{BB962C8B-B14F-4D97-AF65-F5344CB8AC3E}">
        <p14:creationId xmlns:p14="http://schemas.microsoft.com/office/powerpoint/2010/main" val="340328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Suffix trie (pronounced “try”) is a data structure which allows the whole genome to be indexed: this is a different way of bringing the wrapped-up genome to your query sequences.</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Here are a couple of examples of suffix tries – the first one is for a sequence of two characters, the first is the whole seq (CT) and then you clip off the C, and build a second branch.</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Similarly, if your whole genome consisted of “GAACCG…T” then you’d first build a path from the whole genome, then clip off the first character and see if you could build a path and so on. </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resulting structure is a compact way of storing a wrapped up genome, along with locations where the subsequences were drawn from.</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walk up to this structure with a read, and chase down the paths, and read off the matching substrings and their positions (the tree stores the ending positions of the suffixes).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recover where there was a match + position of the match.</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THEN the trie is built. And the transition from the original trie to the BW-transformed suffix array is beyond the scope of this talk.</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EXAMPLES of aligners which use suffix trees and BW indices include the big two (BWA and BOWTIE2)</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21</a:t>
            </a:fld>
            <a:endParaRPr lang="en-US" dirty="0"/>
          </a:p>
        </p:txBody>
      </p:sp>
    </p:spTree>
    <p:extLst>
      <p:ext uri="{BB962C8B-B14F-4D97-AF65-F5344CB8AC3E}">
        <p14:creationId xmlns:p14="http://schemas.microsoft.com/office/powerpoint/2010/main" val="4028484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211375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02575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67821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86779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66968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11669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27240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80010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872468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7232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C7A4D5-25D6-A847-87FB-41285B7EC6CA}" type="datetimeFigureOut">
              <a:rPr lang="en-US" smtClean="0"/>
              <a:t>12/12/20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77517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7A4D5-25D6-A847-87FB-41285B7EC6CA}" type="datetimeFigureOut">
              <a:rPr lang="en-US" smtClean="0"/>
              <a:t>12/12/20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5B749-82A6-AF4C-BB24-89285A8F3FE9}" type="slidenum">
              <a:rPr lang="en-US" smtClean="0"/>
              <a:t>‹#›</a:t>
            </a:fld>
            <a:endParaRPr lang="en-US" dirty="0"/>
          </a:p>
        </p:txBody>
      </p:sp>
    </p:spTree>
    <p:extLst>
      <p:ext uri="{BB962C8B-B14F-4D97-AF65-F5344CB8AC3E}">
        <p14:creationId xmlns:p14="http://schemas.microsoft.com/office/powerpoint/2010/main" val="3116186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samformat.info/sam-format-alignment-tag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AA72F-A78B-9743-8CA8-26AE56852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4155879" y="5552160"/>
            <a:ext cx="4995750" cy="909227"/>
          </a:xfrm>
          <a:prstGeom prst="rect">
            <a:avLst/>
          </a:prstGeom>
        </p:spPr>
      </p:pic>
      <p:pic>
        <p:nvPicPr>
          <p:cNvPr id="4" name="Picture 3">
            <a:extLst>
              <a:ext uri="{FF2B5EF4-FFF2-40B4-BE49-F238E27FC236}">
                <a16:creationId xmlns:a16="http://schemas.microsoft.com/office/drawing/2014/main" id="{E078138E-A710-FF44-BF66-ED35D047FDDC}"/>
              </a:ext>
            </a:extLst>
          </p:cNvPr>
          <p:cNvPicPr>
            <a:picLocks noChangeAspect="1"/>
          </p:cNvPicPr>
          <p:nvPr/>
        </p:nvPicPr>
        <p:blipFill>
          <a:blip r:embed="rId4"/>
          <a:stretch>
            <a:fillRect/>
          </a:stretch>
        </p:blipFill>
        <p:spPr>
          <a:xfrm>
            <a:off x="4943000" y="6012074"/>
            <a:ext cx="2631619" cy="589170"/>
          </a:xfrm>
          <a:prstGeom prst="rect">
            <a:avLst/>
          </a:prstGeom>
        </p:spPr>
      </p:pic>
      <p:sp>
        <p:nvSpPr>
          <p:cNvPr id="9" name="Rectangle 8">
            <a:extLst>
              <a:ext uri="{FF2B5EF4-FFF2-40B4-BE49-F238E27FC236}">
                <a16:creationId xmlns:a16="http://schemas.microsoft.com/office/drawing/2014/main" id="{CD84B708-CA3B-A543-B9E5-2A7AE68C04F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0" name="Straight Connector 9">
            <a:extLst>
              <a:ext uri="{FF2B5EF4-FFF2-40B4-BE49-F238E27FC236}">
                <a16:creationId xmlns:a16="http://schemas.microsoft.com/office/drawing/2014/main" id="{837DC013-87C7-1442-BD4D-3DC135A01479}"/>
              </a:ext>
            </a:extLst>
          </p:cNvPr>
          <p:cNvCxnSpPr>
            <a:cxnSpLocks/>
          </p:cNvCxnSpPr>
          <p:nvPr/>
        </p:nvCxnSpPr>
        <p:spPr>
          <a:xfrm>
            <a:off x="0" y="5500626"/>
            <a:ext cx="9144000" cy="0"/>
          </a:xfrm>
          <a:prstGeom prst="line">
            <a:avLst/>
          </a:prstGeom>
          <a:ln>
            <a:solidFill>
              <a:srgbClr val="9461B6"/>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6F68AB87-AA50-C945-9760-62401AFDA2A9}"/>
              </a:ext>
            </a:extLst>
          </p:cNvPr>
          <p:cNvSpPr txBox="1">
            <a:spLocks/>
          </p:cNvSpPr>
          <p:nvPr/>
        </p:nvSpPr>
        <p:spPr>
          <a:xfrm>
            <a:off x="2891118" y="4792904"/>
            <a:ext cx="5960409" cy="6908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150"/>
              </a:spcBef>
              <a:buNone/>
            </a:pPr>
            <a:r>
              <a:rPr lang="en-US" sz="1800" b="1" dirty="0">
                <a:solidFill>
                  <a:srgbClr val="2F2F82"/>
                </a:solidFill>
                <a:latin typeface="Arial" panose="020B0604020202020204" pitchFamily="34" charset="0"/>
                <a:ea typeface="Helvetica Neue" charset="0"/>
                <a:cs typeface="Arial" panose="020B0604020202020204" pitchFamily="34" charset="0"/>
              </a:rPr>
              <a:t>Next Generation Sequencing Bioinformatics Course </a:t>
            </a:r>
          </a:p>
          <a:p>
            <a:pPr marL="0" indent="0" algn="r">
              <a:lnSpc>
                <a:spcPct val="100000"/>
              </a:lnSpc>
              <a:spcBef>
                <a:spcPts val="150"/>
              </a:spcBef>
              <a:buNone/>
            </a:pPr>
            <a:r>
              <a:rPr lang="en-US" sz="1800" dirty="0">
                <a:solidFill>
                  <a:srgbClr val="2F2F82"/>
                </a:solidFill>
                <a:latin typeface="Arial" panose="020B0604020202020204" pitchFamily="34" charset="0"/>
                <a:ea typeface="Helvetica Neue" charset="0"/>
                <a:cs typeface="Arial" panose="020B0604020202020204" pitchFamily="34" charset="0"/>
              </a:rPr>
              <a:t>18-22 January - Santiago - Chile</a:t>
            </a:r>
          </a:p>
          <a:p>
            <a:pPr marL="0" indent="0" algn="r">
              <a:lnSpc>
                <a:spcPct val="100000"/>
              </a:lnSpc>
              <a:spcBef>
                <a:spcPts val="150"/>
              </a:spcBef>
              <a:buNone/>
            </a:pPr>
            <a:endParaRPr lang="en-US" sz="1800" dirty="0">
              <a:solidFill>
                <a:srgbClr val="2F2F82"/>
              </a:solidFill>
              <a:latin typeface="Arial" panose="020B0604020202020204" pitchFamily="34" charset="0"/>
              <a:ea typeface="Helvetica Neue" charset="0"/>
              <a:cs typeface="Arial" panose="020B0604020202020204" pitchFamily="34" charset="0"/>
            </a:endParaRPr>
          </a:p>
          <a:p>
            <a:pPr marL="0" indent="0" algn="r">
              <a:lnSpc>
                <a:spcPct val="100000"/>
              </a:lnSpc>
              <a:spcBef>
                <a:spcPts val="150"/>
              </a:spcBef>
              <a:buNone/>
            </a:pPr>
            <a:endParaRPr lang="en-US" sz="1600" dirty="0">
              <a:solidFill>
                <a:srgbClr val="2F2F82"/>
              </a:solidFill>
              <a:latin typeface="Arial" panose="020B0604020202020204" pitchFamily="34" charset="0"/>
              <a:ea typeface="Helvetica Neue" charset="0"/>
              <a:cs typeface="Arial" panose="020B0604020202020204" pitchFamily="34" charset="0"/>
            </a:endParaRPr>
          </a:p>
        </p:txBody>
      </p:sp>
      <p:sp>
        <p:nvSpPr>
          <p:cNvPr id="15" name="Google Shape;34;p4">
            <a:extLst>
              <a:ext uri="{FF2B5EF4-FFF2-40B4-BE49-F238E27FC236}">
                <a16:creationId xmlns:a16="http://schemas.microsoft.com/office/drawing/2014/main" id="{D3273DE9-7BF7-C343-91DB-B2D938E7E84C}"/>
              </a:ext>
            </a:extLst>
          </p:cNvPr>
          <p:cNvSpPr txBox="1">
            <a:spLocks/>
          </p:cNvSpPr>
          <p:nvPr/>
        </p:nvSpPr>
        <p:spPr>
          <a:xfrm>
            <a:off x="142125" y="2029875"/>
            <a:ext cx="5620871" cy="189044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Font typeface="Merriweather Sans"/>
              <a:buNone/>
            </a:pPr>
            <a:r>
              <a:rPr lang="en-GB" sz="2400" dirty="0">
                <a:solidFill>
                  <a:srgbClr val="2F2F82"/>
                </a:solidFill>
                <a:latin typeface="Arial" panose="020B0604020202020204" pitchFamily="34" charset="0"/>
                <a:ea typeface="Arial"/>
                <a:cs typeface="Arial" panose="020B0604020202020204" pitchFamily="34" charset="0"/>
                <a:sym typeface="Arial"/>
              </a:rPr>
              <a:t>Ximena Ibarra-Soria</a:t>
            </a:r>
          </a:p>
          <a:p>
            <a:pPr marL="0" indent="0">
              <a:lnSpc>
                <a:spcPct val="100000"/>
              </a:lnSpc>
              <a:spcBef>
                <a:spcPts val="0"/>
              </a:spcBef>
              <a:buClr>
                <a:schemeClr val="dk1"/>
              </a:buClr>
              <a:buSzPts val="2200"/>
              <a:buFont typeface="Merriweather Sans"/>
              <a:buNone/>
            </a:pPr>
            <a:r>
              <a:rPr lang="en-GB" sz="1800" dirty="0">
                <a:solidFill>
                  <a:srgbClr val="2F2F82"/>
                </a:solidFill>
                <a:latin typeface="Arial" panose="020B0604020202020204" pitchFamily="34" charset="0"/>
                <a:ea typeface="Arial"/>
                <a:cs typeface="Arial" panose="020B0604020202020204" pitchFamily="34" charset="0"/>
                <a:sym typeface="Arial"/>
              </a:rPr>
              <a:t>GSK</a:t>
            </a:r>
          </a:p>
          <a:p>
            <a:pPr marL="0" indent="0">
              <a:lnSpc>
                <a:spcPct val="100000"/>
              </a:lnSpc>
              <a:spcBef>
                <a:spcPts val="0"/>
              </a:spcBef>
              <a:buClr>
                <a:schemeClr val="dk1"/>
              </a:buClr>
              <a:buSzPts val="2200"/>
              <a:buFont typeface="Merriweather Sans"/>
              <a:buNone/>
            </a:pPr>
            <a:endParaRPr lang="en-GB" sz="1800" dirty="0">
              <a:solidFill>
                <a:srgbClr val="2F2F82"/>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800" dirty="0" err="1">
                <a:solidFill>
                  <a:srgbClr val="2F2F82"/>
                </a:solidFill>
                <a:latin typeface="Arial" panose="020B0604020202020204" pitchFamily="34" charset="0"/>
                <a:ea typeface="Arial"/>
                <a:cs typeface="Arial" panose="020B0604020202020204" pitchFamily="34" charset="0"/>
                <a:sym typeface="Arial"/>
              </a:rPr>
              <a:t>ximena.x.ibarra-soria@gsk.com</a:t>
            </a:r>
            <a:endParaRPr lang="en-GB" sz="1800" dirty="0">
              <a:solidFill>
                <a:srgbClr val="2F2F82"/>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endParaRPr lang="en-GB" sz="1800" dirty="0">
              <a:solidFill>
                <a:srgbClr val="2F2F82"/>
              </a:solidFill>
              <a:latin typeface="Arial" panose="020B0604020202020204" pitchFamily="34" charset="0"/>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600" dirty="0">
                <a:solidFill>
                  <a:srgbClr val="2F2F82"/>
                </a:solidFill>
                <a:latin typeface="Arial" panose="020B0604020202020204" pitchFamily="34" charset="0"/>
                <a:cs typeface="Arial" panose="020B0604020202020204" pitchFamily="34" charset="0"/>
              </a:rPr>
              <a:t>Based on materials by </a:t>
            </a:r>
            <a:r>
              <a:rPr lang="en-GB" sz="1600" dirty="0">
                <a:solidFill>
                  <a:srgbClr val="2F2F82"/>
                </a:solidFill>
                <a:latin typeface="Arial" panose="020B0604020202020204" pitchFamily="34" charset="0"/>
                <a:cs typeface="Arial" panose="020B0604020202020204" pitchFamily="34" charset="0"/>
                <a:sym typeface="Arial"/>
              </a:rPr>
              <a:t>Anthony Doran and Vivek Iyer</a:t>
            </a:r>
            <a:r>
              <a:rPr lang="en-GB" sz="1600" dirty="0">
                <a:solidFill>
                  <a:srgbClr val="2F2F82"/>
                </a:solidFill>
                <a:latin typeface="Arial" panose="020B0604020202020204" pitchFamily="34" charset="0"/>
                <a:cs typeface="Arial" panose="020B0604020202020204" pitchFamily="34" charset="0"/>
              </a:rPr>
              <a:t>.</a:t>
            </a:r>
          </a:p>
          <a:p>
            <a:pPr marL="0" indent="0">
              <a:lnSpc>
                <a:spcPct val="100000"/>
              </a:lnSpc>
              <a:spcBef>
                <a:spcPts val="0"/>
              </a:spcBef>
              <a:buClr>
                <a:schemeClr val="dk1"/>
              </a:buClr>
              <a:buSzPts val="2200"/>
              <a:buFont typeface="Merriweather Sans"/>
              <a:buNone/>
            </a:pPr>
            <a:endParaRPr lang="en-GB" sz="1600" dirty="0">
              <a:solidFill>
                <a:srgbClr val="2F2F82"/>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endParaRPr lang="en-GB" sz="1800" dirty="0">
              <a:solidFill>
                <a:srgbClr val="2F2F82"/>
              </a:solidFill>
              <a:latin typeface="Arial" panose="020B0604020202020204" pitchFamily="34" charset="0"/>
              <a:ea typeface="Arial"/>
              <a:cs typeface="Arial" panose="020B0604020202020204" pitchFamily="34" charset="0"/>
              <a:sym typeface="Arial"/>
            </a:endParaRPr>
          </a:p>
        </p:txBody>
      </p:sp>
      <p:grpSp>
        <p:nvGrpSpPr>
          <p:cNvPr id="2" name="Group 1">
            <a:extLst>
              <a:ext uri="{FF2B5EF4-FFF2-40B4-BE49-F238E27FC236}">
                <a16:creationId xmlns:a16="http://schemas.microsoft.com/office/drawing/2014/main" id="{F641E278-241A-5C42-A82D-BE6A3E29F78D}"/>
              </a:ext>
            </a:extLst>
          </p:cNvPr>
          <p:cNvGrpSpPr/>
          <p:nvPr/>
        </p:nvGrpSpPr>
        <p:grpSpPr>
          <a:xfrm>
            <a:off x="117743" y="5530402"/>
            <a:ext cx="2834818" cy="1100226"/>
            <a:chOff x="348648" y="5544690"/>
            <a:chExt cx="2834818" cy="1100226"/>
          </a:xfrm>
        </p:grpSpPr>
        <p:pic>
          <p:nvPicPr>
            <p:cNvPr id="19" name="Picture 18">
              <a:extLst>
                <a:ext uri="{FF2B5EF4-FFF2-40B4-BE49-F238E27FC236}">
                  <a16:creationId xmlns:a16="http://schemas.microsoft.com/office/drawing/2014/main" id="{A1C6E3E9-D417-6246-9096-651822FD760A}"/>
                </a:ext>
              </a:extLst>
            </p:cNvPr>
            <p:cNvPicPr>
              <a:picLocks noChangeAspect="1"/>
            </p:cNvPicPr>
            <p:nvPr/>
          </p:nvPicPr>
          <p:blipFill>
            <a:blip r:embed="rId5"/>
            <a:stretch>
              <a:fillRect/>
            </a:stretch>
          </p:blipFill>
          <p:spPr>
            <a:xfrm>
              <a:off x="348648" y="5544690"/>
              <a:ext cx="818012" cy="1100226"/>
            </a:xfrm>
            <a:prstGeom prst="rect">
              <a:avLst/>
            </a:prstGeom>
          </p:spPr>
        </p:pic>
        <p:sp>
          <p:nvSpPr>
            <p:cNvPr id="17" name="TextBox 16">
              <a:extLst>
                <a:ext uri="{FF2B5EF4-FFF2-40B4-BE49-F238E27FC236}">
                  <a16:creationId xmlns:a16="http://schemas.microsoft.com/office/drawing/2014/main" id="{BF5D4163-9190-0B41-9376-02A52FC38BA7}"/>
                </a:ext>
              </a:extLst>
            </p:cNvPr>
            <p:cNvSpPr txBox="1"/>
            <p:nvPr/>
          </p:nvSpPr>
          <p:spPr>
            <a:xfrm>
              <a:off x="1166660" y="5793203"/>
              <a:ext cx="2016806" cy="769441"/>
            </a:xfrm>
            <a:prstGeom prst="rect">
              <a:avLst/>
            </a:prstGeom>
            <a:noFill/>
          </p:spPr>
          <p:txBody>
            <a:bodyPr wrap="square" rtlCol="0">
              <a:spAutoFit/>
            </a:bodyPr>
            <a:lstStyle/>
            <a:p>
              <a:r>
                <a:rPr lang="sv-SE" sz="1100" b="1" dirty="0">
                  <a:solidFill>
                    <a:schemeClr val="accent1"/>
                  </a:solidFill>
                  <a:latin typeface="Times" pitchFamily="2" charset="0"/>
                </a:rPr>
                <a:t>FACULTAD DE </a:t>
              </a:r>
            </a:p>
            <a:p>
              <a:r>
                <a:rPr lang="sv-SE" sz="1100" b="1" dirty="0">
                  <a:solidFill>
                    <a:schemeClr val="accent1"/>
                  </a:solidFill>
                  <a:latin typeface="Times" pitchFamily="2" charset="0"/>
                </a:rPr>
                <a:t>CIENCIAS BIOLOGICAS</a:t>
              </a:r>
            </a:p>
            <a:p>
              <a:r>
                <a:rPr lang="sv-SE" sz="1100" dirty="0">
                  <a:solidFill>
                    <a:schemeClr val="accent1"/>
                  </a:solidFill>
                  <a:latin typeface="Times" pitchFamily="2" charset="0"/>
                </a:rPr>
                <a:t>PONTIFICIA UNIVERSIDAD CATOLICA DE CHILE</a:t>
              </a:r>
            </a:p>
          </p:txBody>
        </p:sp>
      </p:grpSp>
      <p:sp>
        <p:nvSpPr>
          <p:cNvPr id="16" name="Rectangle 15">
            <a:extLst>
              <a:ext uri="{FF2B5EF4-FFF2-40B4-BE49-F238E27FC236}">
                <a16:creationId xmlns:a16="http://schemas.microsoft.com/office/drawing/2014/main" id="{51CE91F2-CD3F-8A40-A041-FC9590806517}"/>
              </a:ext>
            </a:extLst>
          </p:cNvPr>
          <p:cNvSpPr/>
          <p:nvPr/>
        </p:nvSpPr>
        <p:spPr>
          <a:xfrm>
            <a:off x="0" y="-22656"/>
            <a:ext cx="9144000" cy="1179944"/>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Arial"/>
                <a:ea typeface="Arial"/>
                <a:cs typeface="Arial"/>
                <a:sym typeface="Arial"/>
              </a:rPr>
              <a:t>Module 3: Read alignment</a:t>
            </a:r>
          </a:p>
        </p:txBody>
      </p:sp>
    </p:spTree>
    <p:extLst>
      <p:ext uri="{BB962C8B-B14F-4D97-AF65-F5344CB8AC3E}">
        <p14:creationId xmlns:p14="http://schemas.microsoft.com/office/powerpoint/2010/main" val="271244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lnSpc>
                <a:spcPct val="100000"/>
              </a:lnSpc>
              <a:spcAft>
                <a:spcPts val="600"/>
              </a:spcAft>
            </a:pPr>
            <a:r>
              <a:rPr lang="en-GB" sz="2400" dirty="0"/>
              <a:t>Algorithm to </a:t>
            </a:r>
            <a:r>
              <a:rPr lang="en-GB" sz="2400" b="1" dirty="0"/>
              <a:t>identify the </a:t>
            </a:r>
            <a:r>
              <a:rPr lang="en-GB" sz="2400" b="1" i="1" dirty="0"/>
              <a:t>optimal</a:t>
            </a:r>
            <a:r>
              <a:rPr lang="en-GB" sz="2400" b="1" dirty="0"/>
              <a:t> pairwise alignment </a:t>
            </a:r>
            <a:r>
              <a:rPr lang="en-GB" sz="2400" dirty="0"/>
              <a:t>between two sequences.</a:t>
            </a:r>
          </a:p>
          <a:p>
            <a:pPr lvl="1">
              <a:lnSpc>
                <a:spcPct val="100000"/>
              </a:lnSpc>
              <a:spcAft>
                <a:spcPts val="600"/>
              </a:spcAft>
            </a:pPr>
            <a:r>
              <a:rPr lang="en-GB" sz="2200" dirty="0"/>
              <a:t>optimal = the most correspondences and least differences</a:t>
            </a:r>
          </a:p>
          <a:p>
            <a:pPr>
              <a:lnSpc>
                <a:spcPct val="100000"/>
              </a:lnSpc>
              <a:spcAft>
                <a:spcPts val="600"/>
              </a:spcAft>
            </a:pPr>
            <a:r>
              <a:rPr lang="en-GB" sz="2400" dirty="0"/>
              <a:t>Pairwise comparisons between letters are scored based on a </a:t>
            </a:r>
            <a:r>
              <a:rPr lang="en-GB" sz="2400" b="1" dirty="0"/>
              <a:t>substitution matrix and gap penalties</a:t>
            </a:r>
            <a:r>
              <a:rPr lang="en-GB" sz="2400" dirty="0"/>
              <a:t>.</a:t>
            </a:r>
          </a:p>
          <a:p>
            <a:pPr>
              <a:lnSpc>
                <a:spcPct val="100000"/>
              </a:lnSpc>
              <a:spcAft>
                <a:spcPts val="600"/>
              </a:spcAft>
            </a:pPr>
            <a:r>
              <a:rPr lang="en-GB" sz="2400" dirty="0"/>
              <a:t>High sensitivity but </a:t>
            </a:r>
            <a:r>
              <a:rPr lang="en-GB" sz="2400" b="1" dirty="0"/>
              <a:t>slow</a:t>
            </a:r>
            <a:r>
              <a:rPr lang="en-GB" sz="2400" dirty="0"/>
              <a:t>.</a:t>
            </a:r>
          </a:p>
        </p:txBody>
      </p:sp>
      <p:sp>
        <p:nvSpPr>
          <p:cNvPr id="7" name="Rectangle 6">
            <a:extLst>
              <a:ext uri="{FF2B5EF4-FFF2-40B4-BE49-F238E27FC236}">
                <a16:creationId xmlns:a16="http://schemas.microsoft.com/office/drawing/2014/main" id="{B41B7D5D-6DD3-504C-A256-E8EDCDFFADB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58076E44-93FD-C943-A553-896BC6EB1F7B}"/>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9" name="Rectangle 8">
            <a:extLst>
              <a:ext uri="{FF2B5EF4-FFF2-40B4-BE49-F238E27FC236}">
                <a16:creationId xmlns:a16="http://schemas.microsoft.com/office/drawing/2014/main" id="{36C75A03-031F-564F-A5F8-027CEE623752}"/>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516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400" dirty="0"/>
              <a:t>For example, if we have the following sequences we can align them by eye.</a:t>
            </a:r>
          </a:p>
        </p:txBody>
      </p:sp>
      <p:sp>
        <p:nvSpPr>
          <p:cNvPr id="5" name="TextBox 4">
            <a:extLst>
              <a:ext uri="{FF2B5EF4-FFF2-40B4-BE49-F238E27FC236}">
                <a16:creationId xmlns:a16="http://schemas.microsoft.com/office/drawing/2014/main" id="{8B7824B5-D2C7-EB4F-A280-8B19D40C8453}"/>
              </a:ext>
            </a:extLst>
          </p:cNvPr>
          <p:cNvSpPr txBox="1"/>
          <p:nvPr/>
        </p:nvSpPr>
        <p:spPr>
          <a:xfrm>
            <a:off x="628650" y="2255227"/>
            <a:ext cx="2709396" cy="2400657"/>
          </a:xfrm>
          <a:prstGeom prst="rect">
            <a:avLst/>
          </a:prstGeom>
          <a:noFill/>
        </p:spPr>
        <p:txBody>
          <a:bodyPr wrap="none" rtlCol="0">
            <a:spAutoFit/>
          </a:bodyPr>
          <a:lstStyle/>
          <a:p>
            <a:pPr marL="85725"/>
            <a:r>
              <a:rPr lang="en-GB" sz="1500" b="1" dirty="0">
                <a:solidFill>
                  <a:srgbClr val="000000"/>
                </a:solidFill>
                <a:latin typeface="Arial"/>
                <a:ea typeface="Arial"/>
                <a:cs typeface="Arial"/>
                <a:sym typeface="Arial"/>
              </a:rPr>
              <a:t>REFERENCE SEQUENCE: </a:t>
            </a:r>
            <a:endParaRPr lang="en-GB" sz="1500" dirty="0"/>
          </a:p>
          <a:p>
            <a:pPr marL="85725"/>
            <a:r>
              <a:rPr lang="en-GB" sz="1500" dirty="0">
                <a:latin typeface="Courier"/>
                <a:ea typeface="Courier"/>
                <a:cs typeface="Courier"/>
                <a:sym typeface="Courier"/>
              </a:rPr>
              <a:t>ATCG</a:t>
            </a:r>
            <a:endParaRPr lang="en-GB" sz="1500" dirty="0"/>
          </a:p>
          <a:p>
            <a:pPr marL="85725"/>
            <a:endParaRPr lang="en-GB" sz="1500" dirty="0">
              <a:solidFill>
                <a:srgbClr val="000000"/>
              </a:solidFill>
              <a:latin typeface="Arial"/>
              <a:ea typeface="Arial"/>
              <a:cs typeface="Arial"/>
              <a:sym typeface="Arial"/>
            </a:endParaRPr>
          </a:p>
          <a:p>
            <a:pPr marL="85725"/>
            <a:r>
              <a:rPr lang="en-GB" sz="1500" b="1" dirty="0">
                <a:solidFill>
                  <a:srgbClr val="FF0000"/>
                </a:solidFill>
                <a:latin typeface="Arial"/>
                <a:ea typeface="Arial"/>
                <a:cs typeface="Arial"/>
                <a:sym typeface="Arial"/>
              </a:rPr>
              <a:t>QUERY SEQUENCES:</a:t>
            </a:r>
            <a:endParaRPr lang="en-GB" sz="1500" dirty="0">
              <a:solidFill>
                <a:srgbClr val="FF0000"/>
              </a:solidFill>
            </a:endParaRPr>
          </a:p>
          <a:p>
            <a:pPr marL="85725"/>
            <a:r>
              <a:rPr lang="en-GB" sz="1500" dirty="0">
                <a:solidFill>
                  <a:srgbClr val="FF0000"/>
                </a:solidFill>
                <a:latin typeface="Courier"/>
                <a:ea typeface="Courier"/>
                <a:cs typeface="Courier"/>
                <a:sym typeface="Courier"/>
              </a:rPr>
              <a:t>ATG</a:t>
            </a:r>
            <a:endParaRPr lang="en-GB" sz="1500" dirty="0"/>
          </a:p>
          <a:p>
            <a:pPr marL="85725"/>
            <a:endParaRPr lang="en-GB" sz="1500" b="1" dirty="0">
              <a:solidFill>
                <a:srgbClr val="000000"/>
              </a:solidFill>
              <a:latin typeface="Arial"/>
              <a:ea typeface="Arial"/>
              <a:cs typeface="Arial"/>
              <a:sym typeface="Arial"/>
            </a:endParaRPr>
          </a:p>
          <a:p>
            <a:pPr marL="85725"/>
            <a:r>
              <a:rPr lang="en-GB" sz="1500" b="1" dirty="0">
                <a:solidFill>
                  <a:srgbClr val="000000"/>
                </a:solidFill>
                <a:latin typeface="Arial"/>
                <a:ea typeface="Arial"/>
                <a:cs typeface="Arial"/>
                <a:sym typeface="Arial"/>
              </a:rPr>
              <a:t>ALIGNMENT:</a:t>
            </a:r>
            <a:endParaRPr lang="en-GB" sz="1500" dirty="0"/>
          </a:p>
          <a:p>
            <a:pPr marL="85725"/>
            <a:r>
              <a:rPr lang="en-GB" sz="1500" dirty="0">
                <a:solidFill>
                  <a:srgbClr val="000000"/>
                </a:solidFill>
                <a:latin typeface="Courier"/>
                <a:ea typeface="Courier"/>
                <a:cs typeface="Courier"/>
                <a:sym typeface="Courier"/>
              </a:rPr>
              <a:t>ATCG</a:t>
            </a:r>
          </a:p>
          <a:p>
            <a:pPr marL="85725"/>
            <a:r>
              <a:rPr lang="en-GB" sz="1500" dirty="0">
                <a:solidFill>
                  <a:srgbClr val="000000"/>
                </a:solidFill>
                <a:latin typeface="Courier"/>
                <a:ea typeface="Arial"/>
                <a:cs typeface="Arial"/>
                <a:sym typeface="Courier"/>
              </a:rPr>
              <a:t>|| |</a:t>
            </a:r>
            <a:endParaRPr lang="en-GB" sz="1500" dirty="0">
              <a:sym typeface="Courier"/>
            </a:endParaRPr>
          </a:p>
          <a:p>
            <a:pPr marL="85725"/>
            <a:r>
              <a:rPr lang="en-GB" sz="1500" dirty="0">
                <a:solidFill>
                  <a:srgbClr val="FF0000"/>
                </a:solidFill>
                <a:latin typeface="Courier"/>
                <a:ea typeface="Courier"/>
                <a:cs typeface="Courier"/>
                <a:sym typeface="Courier"/>
              </a:rPr>
              <a:t>AT-G</a:t>
            </a:r>
          </a:p>
        </p:txBody>
      </p:sp>
      <p:sp>
        <p:nvSpPr>
          <p:cNvPr id="7" name="TextBox 6">
            <a:extLst>
              <a:ext uri="{FF2B5EF4-FFF2-40B4-BE49-F238E27FC236}">
                <a16:creationId xmlns:a16="http://schemas.microsoft.com/office/drawing/2014/main" id="{E2A15EA4-8FF0-454D-A074-291DF27757E1}"/>
              </a:ext>
            </a:extLst>
          </p:cNvPr>
          <p:cNvSpPr txBox="1"/>
          <p:nvPr/>
        </p:nvSpPr>
        <p:spPr>
          <a:xfrm>
            <a:off x="2085979" y="3178557"/>
            <a:ext cx="1456937" cy="1477328"/>
          </a:xfrm>
          <a:prstGeom prst="rect">
            <a:avLst/>
          </a:prstGeom>
          <a:noFill/>
        </p:spPr>
        <p:txBody>
          <a:bodyPr wrap="none" rtlCol="0">
            <a:spAutoFit/>
          </a:bodyPr>
          <a:lstStyle/>
          <a:p>
            <a:pPr marL="85725"/>
            <a:r>
              <a:rPr lang="en-GB" sz="1500" dirty="0">
                <a:solidFill>
                  <a:srgbClr val="FF0000"/>
                </a:solidFill>
                <a:latin typeface="Courier"/>
                <a:ea typeface="Courier"/>
                <a:cs typeface="Courier"/>
                <a:sym typeface="Courier"/>
              </a:rPr>
              <a:t>ACCG</a:t>
            </a:r>
            <a:endParaRPr lang="en-GB" sz="1500" dirty="0">
              <a:solidFill>
                <a:srgbClr val="FF0000"/>
              </a:solidFill>
            </a:endParaRPr>
          </a:p>
          <a:p>
            <a:pPr marL="85725"/>
            <a:endParaRPr lang="en-GB" sz="1500" dirty="0">
              <a:solidFill>
                <a:srgbClr val="000000"/>
              </a:solidFill>
              <a:latin typeface="Arial"/>
              <a:ea typeface="Arial"/>
              <a:cs typeface="Arial"/>
              <a:sym typeface="Arial"/>
            </a:endParaRPr>
          </a:p>
          <a:p>
            <a:pPr marL="85725"/>
            <a:r>
              <a:rPr lang="en-GB" sz="1500" b="1" dirty="0">
                <a:solidFill>
                  <a:srgbClr val="000000"/>
                </a:solidFill>
                <a:latin typeface="Arial"/>
                <a:ea typeface="Arial"/>
                <a:cs typeface="Arial"/>
                <a:sym typeface="Arial"/>
              </a:rPr>
              <a:t>ALIGNMENT:</a:t>
            </a:r>
            <a:endParaRPr lang="en-GB" sz="1500" dirty="0"/>
          </a:p>
          <a:p>
            <a:pPr marL="85725"/>
            <a:r>
              <a:rPr lang="en-GB" sz="1500" dirty="0">
                <a:solidFill>
                  <a:srgbClr val="000000"/>
                </a:solidFill>
                <a:latin typeface="Courier"/>
                <a:ea typeface="Courier"/>
                <a:cs typeface="Courier"/>
                <a:sym typeface="Courier"/>
              </a:rPr>
              <a:t>ATCG</a:t>
            </a:r>
            <a:endParaRPr lang="en-GB" sz="1500" dirty="0"/>
          </a:p>
          <a:p>
            <a:pPr marL="85725"/>
            <a:r>
              <a:rPr lang="en-GB" sz="1500" dirty="0">
                <a:solidFill>
                  <a:srgbClr val="000000"/>
                </a:solidFill>
                <a:latin typeface="Courier"/>
                <a:ea typeface="Courier"/>
                <a:cs typeface="Courier"/>
                <a:sym typeface="Courier"/>
              </a:rPr>
              <a:t>|</a:t>
            </a:r>
            <a:r>
              <a:rPr lang="en-GB" sz="1500" b="1" dirty="0">
                <a:solidFill>
                  <a:srgbClr val="FF0000"/>
                </a:solidFill>
                <a:latin typeface="Courier"/>
                <a:ea typeface="Courier"/>
                <a:cs typeface="Courier"/>
                <a:sym typeface="Courier"/>
              </a:rPr>
              <a:t>|</a:t>
            </a:r>
            <a:r>
              <a:rPr lang="en-GB" sz="1500" dirty="0">
                <a:solidFill>
                  <a:srgbClr val="000000"/>
                </a:solidFill>
                <a:latin typeface="Courier"/>
                <a:ea typeface="Courier"/>
                <a:cs typeface="Courier"/>
                <a:sym typeface="Courier"/>
              </a:rPr>
              <a:t>||</a:t>
            </a:r>
          </a:p>
          <a:p>
            <a:pPr marL="85725"/>
            <a:r>
              <a:rPr lang="en-GB" sz="1500" dirty="0">
                <a:solidFill>
                  <a:srgbClr val="FF0000"/>
                </a:solidFill>
                <a:latin typeface="Courier"/>
                <a:ea typeface="Courier"/>
                <a:cs typeface="Courier"/>
                <a:sym typeface="Courier"/>
              </a:rPr>
              <a:t>ACCG</a:t>
            </a:r>
            <a:endParaRPr lang="en-GB" sz="1500" dirty="0">
              <a:solidFill>
                <a:srgbClr val="FF0000"/>
              </a:solidFill>
            </a:endParaRPr>
          </a:p>
        </p:txBody>
      </p:sp>
      <p:graphicFrame>
        <p:nvGraphicFramePr>
          <p:cNvPr id="8" name="Table 7">
            <a:extLst>
              <a:ext uri="{FF2B5EF4-FFF2-40B4-BE49-F238E27FC236}">
                <a16:creationId xmlns:a16="http://schemas.microsoft.com/office/drawing/2014/main" id="{27EC95FD-CB9E-2444-A9D5-00C88D7C4551}"/>
              </a:ext>
            </a:extLst>
          </p:cNvPr>
          <p:cNvGraphicFramePr>
            <a:graphicFrameLocks noGrp="1"/>
          </p:cNvGraphicFramePr>
          <p:nvPr>
            <p:extLst>
              <p:ext uri="{D42A27DB-BD31-4B8C-83A1-F6EECF244321}">
                <p14:modId xmlns:p14="http://schemas.microsoft.com/office/powerpoint/2010/main" val="2831545597"/>
              </p:ext>
            </p:extLst>
          </p:nvPr>
        </p:nvGraphicFramePr>
        <p:xfrm>
          <a:off x="4095682" y="3550920"/>
          <a:ext cx="1755320" cy="1112520"/>
        </p:xfrm>
        <a:graphic>
          <a:graphicData uri="http://schemas.openxmlformats.org/drawingml/2006/table">
            <a:tbl>
              <a:tblPr firstRow="1" bandRow="1">
                <a:tableStyleId>{073A0DAA-6AF3-43AB-8588-CEC1D06C72B9}</a:tableStyleId>
              </a:tblPr>
              <a:tblGrid>
                <a:gridCol w="351064">
                  <a:extLst>
                    <a:ext uri="{9D8B030D-6E8A-4147-A177-3AD203B41FA5}">
                      <a16:colId xmlns:a16="http://schemas.microsoft.com/office/drawing/2014/main" val="3501630550"/>
                    </a:ext>
                  </a:extLst>
                </a:gridCol>
                <a:gridCol w="351064">
                  <a:extLst>
                    <a:ext uri="{9D8B030D-6E8A-4147-A177-3AD203B41FA5}">
                      <a16:colId xmlns:a16="http://schemas.microsoft.com/office/drawing/2014/main" val="2197081691"/>
                    </a:ext>
                  </a:extLst>
                </a:gridCol>
                <a:gridCol w="351064">
                  <a:extLst>
                    <a:ext uri="{9D8B030D-6E8A-4147-A177-3AD203B41FA5}">
                      <a16:colId xmlns:a16="http://schemas.microsoft.com/office/drawing/2014/main" val="2459098890"/>
                    </a:ext>
                  </a:extLst>
                </a:gridCol>
                <a:gridCol w="351064">
                  <a:extLst>
                    <a:ext uri="{9D8B030D-6E8A-4147-A177-3AD203B41FA5}">
                      <a16:colId xmlns:a16="http://schemas.microsoft.com/office/drawing/2014/main" val="1781720975"/>
                    </a:ext>
                  </a:extLst>
                </a:gridCol>
                <a:gridCol w="351064">
                  <a:extLst>
                    <a:ext uri="{9D8B030D-6E8A-4147-A177-3AD203B41FA5}">
                      <a16:colId xmlns:a16="http://schemas.microsoft.com/office/drawing/2014/main" val="3305395164"/>
                    </a:ext>
                  </a:extLst>
                </a:gridCol>
              </a:tblGrid>
              <a:tr h="278130">
                <a:tc>
                  <a:txBody>
                    <a:bodyPr/>
                    <a:lstStyle/>
                    <a:p>
                      <a:pPr algn="ctr"/>
                      <a:endParaRPr lang="en-US" sz="1000" dirty="0">
                        <a:solidFill>
                          <a:schemeClr val="tx1"/>
                        </a:solidFill>
                      </a:endParaRP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A</a:t>
                      </a: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T</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C</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G</a:t>
                      </a:r>
                    </a:p>
                  </a:txBody>
                  <a:tcPr marL="68580" marR="68580" marT="34290" marB="3429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278130">
                <a:tc>
                  <a:txBody>
                    <a:bodyPr/>
                    <a:lstStyle/>
                    <a:p>
                      <a:pPr algn="ctr"/>
                      <a:r>
                        <a:rPr lang="en-US" sz="1000" b="1" dirty="0">
                          <a:solidFill>
                            <a:srgbClr val="FF0000"/>
                          </a:solidFill>
                        </a:rPr>
                        <a:t>A</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278130">
                <a:tc>
                  <a:txBody>
                    <a:bodyPr/>
                    <a:lstStyle/>
                    <a:p>
                      <a:pPr algn="ctr"/>
                      <a:r>
                        <a:rPr lang="en-US" sz="1000" b="1" dirty="0">
                          <a:solidFill>
                            <a:srgbClr val="FF0000"/>
                          </a:solidFill>
                        </a:rPr>
                        <a:t>T</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278130">
                <a:tc>
                  <a:txBody>
                    <a:bodyPr/>
                    <a:lstStyle/>
                    <a:p>
                      <a:pPr algn="ctr"/>
                      <a:r>
                        <a:rPr lang="en-US" sz="1000" b="1" dirty="0">
                          <a:solidFill>
                            <a:srgbClr val="FF0000"/>
                          </a:solidFill>
                        </a:rPr>
                        <a:t>G</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graphicFrame>
        <p:nvGraphicFramePr>
          <p:cNvPr id="9" name="Table 8">
            <a:extLst>
              <a:ext uri="{FF2B5EF4-FFF2-40B4-BE49-F238E27FC236}">
                <a16:creationId xmlns:a16="http://schemas.microsoft.com/office/drawing/2014/main" id="{30EFA13D-9BDA-4E4C-A104-FC23BF7BEF6A}"/>
              </a:ext>
            </a:extLst>
          </p:cNvPr>
          <p:cNvGraphicFramePr>
            <a:graphicFrameLocks noGrp="1"/>
          </p:cNvGraphicFramePr>
          <p:nvPr>
            <p:extLst>
              <p:ext uri="{D42A27DB-BD31-4B8C-83A1-F6EECF244321}">
                <p14:modId xmlns:p14="http://schemas.microsoft.com/office/powerpoint/2010/main" val="1322044027"/>
              </p:ext>
            </p:extLst>
          </p:nvPr>
        </p:nvGraphicFramePr>
        <p:xfrm>
          <a:off x="6248712" y="3550920"/>
          <a:ext cx="1755320" cy="1390650"/>
        </p:xfrm>
        <a:graphic>
          <a:graphicData uri="http://schemas.openxmlformats.org/drawingml/2006/table">
            <a:tbl>
              <a:tblPr firstRow="1" bandRow="1">
                <a:tableStyleId>{073A0DAA-6AF3-43AB-8588-CEC1D06C72B9}</a:tableStyleId>
              </a:tblPr>
              <a:tblGrid>
                <a:gridCol w="351064">
                  <a:extLst>
                    <a:ext uri="{9D8B030D-6E8A-4147-A177-3AD203B41FA5}">
                      <a16:colId xmlns:a16="http://schemas.microsoft.com/office/drawing/2014/main" val="3501630550"/>
                    </a:ext>
                  </a:extLst>
                </a:gridCol>
                <a:gridCol w="351064">
                  <a:extLst>
                    <a:ext uri="{9D8B030D-6E8A-4147-A177-3AD203B41FA5}">
                      <a16:colId xmlns:a16="http://schemas.microsoft.com/office/drawing/2014/main" val="2197081691"/>
                    </a:ext>
                  </a:extLst>
                </a:gridCol>
                <a:gridCol w="351064">
                  <a:extLst>
                    <a:ext uri="{9D8B030D-6E8A-4147-A177-3AD203B41FA5}">
                      <a16:colId xmlns:a16="http://schemas.microsoft.com/office/drawing/2014/main" val="2459098890"/>
                    </a:ext>
                  </a:extLst>
                </a:gridCol>
                <a:gridCol w="351064">
                  <a:extLst>
                    <a:ext uri="{9D8B030D-6E8A-4147-A177-3AD203B41FA5}">
                      <a16:colId xmlns:a16="http://schemas.microsoft.com/office/drawing/2014/main" val="1781720975"/>
                    </a:ext>
                  </a:extLst>
                </a:gridCol>
                <a:gridCol w="351064">
                  <a:extLst>
                    <a:ext uri="{9D8B030D-6E8A-4147-A177-3AD203B41FA5}">
                      <a16:colId xmlns:a16="http://schemas.microsoft.com/office/drawing/2014/main" val="3305395164"/>
                    </a:ext>
                  </a:extLst>
                </a:gridCol>
              </a:tblGrid>
              <a:tr h="278130">
                <a:tc>
                  <a:txBody>
                    <a:bodyPr/>
                    <a:lstStyle/>
                    <a:p>
                      <a:pPr algn="ctr"/>
                      <a:endParaRPr lang="en-US" sz="1000" dirty="0">
                        <a:solidFill>
                          <a:schemeClr val="tx1"/>
                        </a:solidFill>
                      </a:endParaRP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A</a:t>
                      </a: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T</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C</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G</a:t>
                      </a:r>
                    </a:p>
                  </a:txBody>
                  <a:tcPr marL="68580" marR="68580" marT="34290" marB="3429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278130">
                <a:tc>
                  <a:txBody>
                    <a:bodyPr/>
                    <a:lstStyle/>
                    <a:p>
                      <a:pPr algn="ctr"/>
                      <a:r>
                        <a:rPr lang="en-US" sz="1000" b="1" dirty="0">
                          <a:solidFill>
                            <a:srgbClr val="FF0000"/>
                          </a:solidFill>
                        </a:rPr>
                        <a:t>A</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742683"/>
                  </a:ext>
                </a:extLst>
              </a:tr>
              <a:tr h="278130">
                <a:tc>
                  <a:txBody>
                    <a:bodyPr/>
                    <a:lstStyle/>
                    <a:p>
                      <a:pPr algn="ctr"/>
                      <a:r>
                        <a:rPr lang="en-US" sz="1000" b="1" dirty="0">
                          <a:solidFill>
                            <a:srgbClr val="FF0000"/>
                          </a:solidFill>
                        </a:rPr>
                        <a:t>C</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5704876"/>
                  </a:ext>
                </a:extLst>
              </a:tr>
              <a:tr h="278130">
                <a:tc>
                  <a:txBody>
                    <a:bodyPr/>
                    <a:lstStyle/>
                    <a:p>
                      <a:pPr algn="ctr"/>
                      <a:r>
                        <a:rPr lang="en-US" sz="1000" b="1" dirty="0">
                          <a:solidFill>
                            <a:srgbClr val="FF0000"/>
                          </a:solidFill>
                        </a:rPr>
                        <a:t>C</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3771238"/>
                  </a:ext>
                </a:extLst>
              </a:tr>
              <a:tr h="278130">
                <a:tc>
                  <a:txBody>
                    <a:bodyPr/>
                    <a:lstStyle/>
                    <a:p>
                      <a:pPr algn="ctr"/>
                      <a:r>
                        <a:rPr lang="en-US" sz="1000" b="1" dirty="0">
                          <a:solidFill>
                            <a:srgbClr val="FF0000"/>
                          </a:solidFill>
                        </a:rPr>
                        <a:t>G</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487831415"/>
                  </a:ext>
                </a:extLst>
              </a:tr>
            </a:tbl>
          </a:graphicData>
        </a:graphic>
      </p:graphicFrame>
      <p:sp>
        <p:nvSpPr>
          <p:cNvPr id="10" name="TextBox 9">
            <a:extLst>
              <a:ext uri="{FF2B5EF4-FFF2-40B4-BE49-F238E27FC236}">
                <a16:creationId xmlns:a16="http://schemas.microsoft.com/office/drawing/2014/main" id="{F8687E0E-29BD-DB43-9FB2-2C32490BF812}"/>
              </a:ext>
            </a:extLst>
          </p:cNvPr>
          <p:cNvSpPr txBox="1"/>
          <p:nvPr/>
        </p:nvSpPr>
        <p:spPr>
          <a:xfrm>
            <a:off x="3816910" y="2424891"/>
            <a:ext cx="4544577" cy="923330"/>
          </a:xfrm>
          <a:prstGeom prst="rect">
            <a:avLst/>
          </a:prstGeom>
          <a:noFill/>
        </p:spPr>
        <p:txBody>
          <a:bodyPr wrap="none" rtlCol="0">
            <a:spAutoFit/>
          </a:bodyPr>
          <a:lstStyle/>
          <a:p>
            <a:r>
              <a:rPr lang="en-US" dirty="0"/>
              <a:t>Traverse the grid. Moving </a:t>
            </a:r>
          </a:p>
          <a:p>
            <a:r>
              <a:rPr lang="en-US" dirty="0"/>
              <a:t>  - diagonally		match/mismatch</a:t>
            </a:r>
          </a:p>
          <a:p>
            <a:r>
              <a:rPr lang="en-US" dirty="0"/>
              <a:t>  - horizontally/vertically	gap</a:t>
            </a:r>
          </a:p>
        </p:txBody>
      </p:sp>
      <p:cxnSp>
        <p:nvCxnSpPr>
          <p:cNvPr id="11" name="Straight Arrow Connector 10">
            <a:extLst>
              <a:ext uri="{FF2B5EF4-FFF2-40B4-BE49-F238E27FC236}">
                <a16:creationId xmlns:a16="http://schemas.microsoft.com/office/drawing/2014/main" id="{B8553F7A-F4B4-3248-9066-759F39691E06}"/>
              </a:ext>
            </a:extLst>
          </p:cNvPr>
          <p:cNvCxnSpPr>
            <a:cxnSpLocks/>
          </p:cNvCxnSpPr>
          <p:nvPr/>
        </p:nvCxnSpPr>
        <p:spPr>
          <a:xfrm>
            <a:off x="4351963" y="373881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D957CD-86FB-D448-B041-A047B3F0176C}"/>
              </a:ext>
            </a:extLst>
          </p:cNvPr>
          <p:cNvCxnSpPr>
            <a:cxnSpLocks/>
          </p:cNvCxnSpPr>
          <p:nvPr/>
        </p:nvCxnSpPr>
        <p:spPr>
          <a:xfrm>
            <a:off x="6481552" y="373881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50D273-EA69-3E4D-A656-B1BF86CFB3EC}"/>
              </a:ext>
            </a:extLst>
          </p:cNvPr>
          <p:cNvCxnSpPr>
            <a:cxnSpLocks/>
          </p:cNvCxnSpPr>
          <p:nvPr/>
        </p:nvCxnSpPr>
        <p:spPr>
          <a:xfrm>
            <a:off x="4679615" y="400589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30D734-CBDC-8943-ABAE-3007A476F540}"/>
              </a:ext>
            </a:extLst>
          </p:cNvPr>
          <p:cNvCxnSpPr>
            <a:cxnSpLocks/>
          </p:cNvCxnSpPr>
          <p:nvPr/>
        </p:nvCxnSpPr>
        <p:spPr>
          <a:xfrm>
            <a:off x="5392503" y="4295742"/>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D85939-2854-8248-8332-96D15DE89EF8}"/>
              </a:ext>
            </a:extLst>
          </p:cNvPr>
          <p:cNvCxnSpPr>
            <a:cxnSpLocks/>
          </p:cNvCxnSpPr>
          <p:nvPr/>
        </p:nvCxnSpPr>
        <p:spPr>
          <a:xfrm>
            <a:off x="5013447" y="4246245"/>
            <a:ext cx="30174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C658EA-8944-374D-B592-EC59A3004492}"/>
              </a:ext>
            </a:extLst>
          </p:cNvPr>
          <p:cNvCxnSpPr>
            <a:cxnSpLocks/>
          </p:cNvCxnSpPr>
          <p:nvPr/>
        </p:nvCxnSpPr>
        <p:spPr>
          <a:xfrm>
            <a:off x="6833629" y="400589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06B295-6A85-294C-8189-0631FC13D65E}"/>
              </a:ext>
            </a:extLst>
          </p:cNvPr>
          <p:cNvCxnSpPr>
            <a:cxnSpLocks/>
          </p:cNvCxnSpPr>
          <p:nvPr/>
        </p:nvCxnSpPr>
        <p:spPr>
          <a:xfrm>
            <a:off x="7204062" y="4298214"/>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FEA391-4CE1-E342-8ACD-0E70E2510390}"/>
              </a:ext>
            </a:extLst>
          </p:cNvPr>
          <p:cNvCxnSpPr>
            <a:cxnSpLocks/>
          </p:cNvCxnSpPr>
          <p:nvPr/>
        </p:nvCxnSpPr>
        <p:spPr>
          <a:xfrm>
            <a:off x="7559477" y="458146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F92BA42-6C8F-794F-B2DF-F467F15589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1" name="Title 1">
            <a:extLst>
              <a:ext uri="{FF2B5EF4-FFF2-40B4-BE49-F238E27FC236}">
                <a16:creationId xmlns:a16="http://schemas.microsoft.com/office/drawing/2014/main" id="{12C539B4-8923-8446-AF31-484481EAE8C4}"/>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23" name="Rectangle 22">
            <a:extLst>
              <a:ext uri="{FF2B5EF4-FFF2-40B4-BE49-F238E27FC236}">
                <a16:creationId xmlns:a16="http://schemas.microsoft.com/office/drawing/2014/main" id="{5A682538-100C-1B4D-88D4-04D4539E037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335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150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189D278-25B7-5646-B1EE-150A53B5762D}"/>
              </a:ext>
            </a:extLst>
          </p:cNvPr>
          <p:cNvSpPr txBox="1"/>
          <p:nvPr/>
        </p:nvSpPr>
        <p:spPr>
          <a:xfrm>
            <a:off x="569139" y="4108489"/>
            <a:ext cx="4328146" cy="1446550"/>
          </a:xfrm>
          <a:prstGeom prst="rect">
            <a:avLst/>
          </a:prstGeom>
          <a:noFill/>
        </p:spPr>
        <p:txBody>
          <a:bodyPr wrap="square" rtlCol="0">
            <a:spAutoFit/>
          </a:bodyPr>
          <a:lstStyle/>
          <a:p>
            <a:r>
              <a:rPr lang="en-US" sz="2200" dirty="0"/>
              <a:t>Enter a cell:</a:t>
            </a:r>
          </a:p>
          <a:p>
            <a:r>
              <a:rPr lang="en-US" sz="2200" dirty="0"/>
              <a:t> - from the </a:t>
            </a:r>
            <a:r>
              <a:rPr lang="en-US" sz="2200" b="1" dirty="0">
                <a:solidFill>
                  <a:schemeClr val="accent2"/>
                </a:solidFill>
              </a:rPr>
              <a:t>left</a:t>
            </a:r>
          </a:p>
          <a:p>
            <a:r>
              <a:rPr lang="en-US" sz="2200" dirty="0"/>
              <a:t> - from the </a:t>
            </a:r>
            <a:r>
              <a:rPr lang="en-US" sz="2200" b="1" dirty="0">
                <a:solidFill>
                  <a:schemeClr val="accent6"/>
                </a:solidFill>
              </a:rPr>
              <a:t>top</a:t>
            </a:r>
          </a:p>
          <a:p>
            <a:r>
              <a:rPr lang="en-US" sz="2200" dirty="0"/>
              <a:t> - from </a:t>
            </a:r>
            <a:r>
              <a:rPr lang="en-US" sz="2200" b="1" dirty="0">
                <a:solidFill>
                  <a:schemeClr val="accent1"/>
                </a:solidFill>
              </a:rPr>
              <a:t>diagonal</a:t>
            </a:r>
            <a:r>
              <a:rPr lang="en-US" sz="2200" dirty="0"/>
              <a:t>  -  match/mismatch</a:t>
            </a:r>
          </a:p>
        </p:txBody>
      </p:sp>
      <p:graphicFrame>
        <p:nvGraphicFramePr>
          <p:cNvPr id="58" name="Table 57">
            <a:extLst>
              <a:ext uri="{FF2B5EF4-FFF2-40B4-BE49-F238E27FC236}">
                <a16:creationId xmlns:a16="http://schemas.microsoft.com/office/drawing/2014/main" id="{CB22F250-4D04-8F49-875E-4822E95B42B3}"/>
              </a:ext>
            </a:extLst>
          </p:cNvPr>
          <p:cNvGraphicFramePr>
            <a:graphicFrameLocks noGrp="1"/>
          </p:cNvGraphicFramePr>
          <p:nvPr>
            <p:extLst>
              <p:ext uri="{D42A27DB-BD31-4B8C-83A1-F6EECF244321}">
                <p14:modId xmlns:p14="http://schemas.microsoft.com/office/powerpoint/2010/main" val="2453851984"/>
              </p:ext>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sp>
        <p:nvSpPr>
          <p:cNvPr id="21" name="TextBox 20">
            <a:extLst>
              <a:ext uri="{FF2B5EF4-FFF2-40B4-BE49-F238E27FC236}">
                <a16:creationId xmlns:a16="http://schemas.microsoft.com/office/drawing/2014/main" id="{3468F65D-AEDB-F54B-9B6E-5D5E98745B70}"/>
              </a:ext>
            </a:extLst>
          </p:cNvPr>
          <p:cNvSpPr txBox="1"/>
          <p:nvPr/>
        </p:nvSpPr>
        <p:spPr>
          <a:xfrm>
            <a:off x="1286706" y="2193259"/>
            <a:ext cx="660758"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3</a:t>
            </a:r>
          </a:p>
        </p:txBody>
      </p:sp>
      <p:sp>
        <p:nvSpPr>
          <p:cNvPr id="22" name="TextBox 21">
            <a:extLst>
              <a:ext uri="{FF2B5EF4-FFF2-40B4-BE49-F238E27FC236}">
                <a16:creationId xmlns:a16="http://schemas.microsoft.com/office/drawing/2014/main" id="{8515A1B9-A36A-9248-A641-34A42DE30209}"/>
              </a:ext>
            </a:extLst>
          </p:cNvPr>
          <p:cNvSpPr txBox="1"/>
          <p:nvPr/>
        </p:nvSpPr>
        <p:spPr>
          <a:xfrm>
            <a:off x="1971263" y="2193259"/>
            <a:ext cx="660758" cy="523220"/>
          </a:xfrm>
          <a:prstGeom prst="rect">
            <a:avLst/>
          </a:prstGeom>
          <a:noFill/>
        </p:spPr>
        <p:txBody>
          <a:bodyPr wrap="none" rtlCol="0">
            <a:spAutoFit/>
          </a:bodyPr>
          <a:lstStyle/>
          <a:p>
            <a:pPr algn="ctr" fontAlgn="ctr"/>
            <a:r>
              <a:rPr lang="en-US" sz="1400" b="1" dirty="0">
                <a:solidFill>
                  <a:schemeClr val="accent2"/>
                </a:solidFill>
              </a:rPr>
              <a:t>1</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a:t>
            </a:r>
          </a:p>
        </p:txBody>
      </p:sp>
      <p:sp>
        <p:nvSpPr>
          <p:cNvPr id="23" name="TextBox 22">
            <a:extLst>
              <a:ext uri="{FF2B5EF4-FFF2-40B4-BE49-F238E27FC236}">
                <a16:creationId xmlns:a16="http://schemas.microsoft.com/office/drawing/2014/main" id="{C77E6AB9-FA43-FA41-BCEB-C688131D1F69}"/>
              </a:ext>
            </a:extLst>
          </p:cNvPr>
          <p:cNvSpPr txBox="1"/>
          <p:nvPr/>
        </p:nvSpPr>
        <p:spPr>
          <a:xfrm>
            <a:off x="2643341" y="2193259"/>
            <a:ext cx="715260" cy="523220"/>
          </a:xfrm>
          <a:prstGeom prst="rect">
            <a:avLst/>
          </a:prstGeom>
          <a:noFill/>
        </p:spPr>
        <p:txBody>
          <a:bodyPr wrap="none" rtlCol="0">
            <a:spAutoFit/>
          </a:bodyPr>
          <a:lstStyle/>
          <a:p>
            <a:pPr algn="ctr" fontAlgn="ctr"/>
            <a:r>
              <a:rPr lang="en-US" sz="1400" b="1" dirty="0">
                <a:solidFill>
                  <a:schemeClr val="accent2"/>
                </a:solidFill>
              </a:rPr>
              <a:t>-1</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-1=0</a:t>
            </a:r>
          </a:p>
        </p:txBody>
      </p:sp>
      <p:sp>
        <p:nvSpPr>
          <p:cNvPr id="24" name="TextBox 23">
            <a:extLst>
              <a:ext uri="{FF2B5EF4-FFF2-40B4-BE49-F238E27FC236}">
                <a16:creationId xmlns:a16="http://schemas.microsoft.com/office/drawing/2014/main" id="{E79002E3-3E3D-3045-8464-C2355B1D5D7F}"/>
              </a:ext>
            </a:extLst>
          </p:cNvPr>
          <p:cNvSpPr txBox="1"/>
          <p:nvPr/>
        </p:nvSpPr>
        <p:spPr>
          <a:xfrm>
            <a:off x="3323723" y="2193259"/>
            <a:ext cx="715260"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-1=0</a:t>
            </a:r>
          </a:p>
        </p:txBody>
      </p:sp>
      <p:sp>
        <p:nvSpPr>
          <p:cNvPr id="25" name="TextBox 24">
            <a:extLst>
              <a:ext uri="{FF2B5EF4-FFF2-40B4-BE49-F238E27FC236}">
                <a16:creationId xmlns:a16="http://schemas.microsoft.com/office/drawing/2014/main" id="{53F7831F-9BBE-1D41-9C2D-28A8DEF424AE}"/>
              </a:ext>
            </a:extLst>
          </p:cNvPr>
          <p:cNvSpPr txBox="1"/>
          <p:nvPr/>
        </p:nvSpPr>
        <p:spPr>
          <a:xfrm>
            <a:off x="1283207" y="2794703"/>
            <a:ext cx="660758"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1</a:t>
            </a:r>
            <a:r>
              <a:rPr lang="en-US" sz="1400" b="1" dirty="0"/>
              <a:t>,</a:t>
            </a:r>
            <a:r>
              <a:rPr lang="en-US" sz="1400" b="1" dirty="0">
                <a:solidFill>
                  <a:schemeClr val="accent1"/>
                </a:solidFill>
              </a:rPr>
              <a:t>-3</a:t>
            </a:r>
          </a:p>
          <a:p>
            <a:pPr algn="ctr" fontAlgn="ctr"/>
            <a:r>
              <a:rPr lang="en-US" sz="1400" b="1" dirty="0"/>
              <a:t>1</a:t>
            </a:r>
          </a:p>
        </p:txBody>
      </p:sp>
      <p:sp>
        <p:nvSpPr>
          <p:cNvPr id="27" name="TextBox 26">
            <a:extLst>
              <a:ext uri="{FF2B5EF4-FFF2-40B4-BE49-F238E27FC236}">
                <a16:creationId xmlns:a16="http://schemas.microsoft.com/office/drawing/2014/main" id="{2CB0C223-CE7F-7440-96DB-FCE513F649FB}"/>
              </a:ext>
            </a:extLst>
          </p:cNvPr>
          <p:cNvSpPr txBox="1"/>
          <p:nvPr/>
        </p:nvSpPr>
        <p:spPr>
          <a:xfrm>
            <a:off x="4595213" y="1394124"/>
            <a:ext cx="3959691" cy="3447098"/>
          </a:xfrm>
          <a:prstGeom prst="rect">
            <a:avLst/>
          </a:prstGeom>
          <a:noFill/>
        </p:spPr>
        <p:txBody>
          <a:bodyPr wrap="square" rtlCol="0">
            <a:spAutoFit/>
          </a:bodyPr>
          <a:lstStyle/>
          <a:p>
            <a:r>
              <a:rPr lang="en-US" sz="2200" dirty="0"/>
              <a:t>Scoring:</a:t>
            </a:r>
          </a:p>
          <a:p>
            <a:r>
              <a:rPr lang="en-US" sz="2200" dirty="0"/>
              <a:t> - match	+3</a:t>
            </a:r>
          </a:p>
          <a:p>
            <a:r>
              <a:rPr lang="en-US" sz="2200" dirty="0"/>
              <a:t> - mismatch	 -3</a:t>
            </a:r>
          </a:p>
          <a:p>
            <a:r>
              <a:rPr lang="en-US" sz="2200" dirty="0"/>
              <a:t> - gap		 -2</a:t>
            </a:r>
          </a:p>
          <a:p>
            <a:endParaRPr lang="en-US" sz="1000" dirty="0"/>
          </a:p>
          <a:p>
            <a:r>
              <a:rPr lang="en-US" sz="2200" dirty="0"/>
              <a:t>Enter each cell and score, adding to the previous cell score.</a:t>
            </a:r>
          </a:p>
          <a:p>
            <a:pPr>
              <a:spcBef>
                <a:spcPts val="1200"/>
              </a:spcBef>
            </a:pPr>
            <a:r>
              <a:rPr lang="en-US" sz="2200" dirty="0"/>
              <a:t>Retain the largest score</a:t>
            </a:r>
            <a:r>
              <a:rPr lang="en-US" sz="2200" b="1" dirty="0"/>
              <a:t>*</a:t>
            </a:r>
            <a:r>
              <a:rPr lang="en-US" sz="2200" dirty="0"/>
              <a:t> along with the entry point that generated it.</a:t>
            </a:r>
          </a:p>
        </p:txBody>
      </p:sp>
      <p:sp>
        <p:nvSpPr>
          <p:cNvPr id="28" name="Right Brace 27">
            <a:extLst>
              <a:ext uri="{FF2B5EF4-FFF2-40B4-BE49-F238E27FC236}">
                <a16:creationId xmlns:a16="http://schemas.microsoft.com/office/drawing/2014/main" id="{1FE3834A-BB45-C948-B629-4A7F7699506C}"/>
              </a:ext>
            </a:extLst>
          </p:cNvPr>
          <p:cNvSpPr/>
          <p:nvPr/>
        </p:nvSpPr>
        <p:spPr>
          <a:xfrm>
            <a:off x="2620184" y="4569653"/>
            <a:ext cx="65262" cy="6093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dirty="0"/>
          </a:p>
        </p:txBody>
      </p:sp>
      <p:sp>
        <p:nvSpPr>
          <p:cNvPr id="29" name="TextBox 28">
            <a:extLst>
              <a:ext uri="{FF2B5EF4-FFF2-40B4-BE49-F238E27FC236}">
                <a16:creationId xmlns:a16="http://schemas.microsoft.com/office/drawing/2014/main" id="{BC271ED2-CEE1-4145-8E89-D8597DA38597}"/>
              </a:ext>
            </a:extLst>
          </p:cNvPr>
          <p:cNvSpPr txBox="1"/>
          <p:nvPr/>
        </p:nvSpPr>
        <p:spPr>
          <a:xfrm>
            <a:off x="2729137" y="4652558"/>
            <a:ext cx="594586" cy="430887"/>
          </a:xfrm>
          <a:prstGeom prst="rect">
            <a:avLst/>
          </a:prstGeom>
          <a:noFill/>
        </p:spPr>
        <p:txBody>
          <a:bodyPr wrap="none" rtlCol="0">
            <a:spAutoFit/>
          </a:bodyPr>
          <a:lstStyle/>
          <a:p>
            <a:r>
              <a:rPr lang="en-US" sz="2200" dirty="0"/>
              <a:t>gap</a:t>
            </a:r>
          </a:p>
        </p:txBody>
      </p:sp>
      <p:sp>
        <p:nvSpPr>
          <p:cNvPr id="30" name="TextBox 29">
            <a:extLst>
              <a:ext uri="{FF2B5EF4-FFF2-40B4-BE49-F238E27FC236}">
                <a16:creationId xmlns:a16="http://schemas.microsoft.com/office/drawing/2014/main" id="{BA4F3E15-6D6A-F048-85F1-E941C9BBD6B3}"/>
              </a:ext>
            </a:extLst>
          </p:cNvPr>
          <p:cNvSpPr txBox="1"/>
          <p:nvPr/>
        </p:nvSpPr>
        <p:spPr>
          <a:xfrm>
            <a:off x="5627871" y="4868001"/>
            <a:ext cx="3006858" cy="707886"/>
          </a:xfrm>
          <a:prstGeom prst="rect">
            <a:avLst/>
          </a:prstGeom>
          <a:noFill/>
        </p:spPr>
        <p:txBody>
          <a:bodyPr wrap="square" rtlCol="0">
            <a:spAutoFit/>
          </a:bodyPr>
          <a:lstStyle/>
          <a:p>
            <a:r>
              <a:rPr lang="en-US" sz="2000" b="1" dirty="0">
                <a:solidFill>
                  <a:schemeClr val="tx1">
                    <a:lumMod val="50000"/>
                    <a:lumOff val="50000"/>
                  </a:schemeClr>
                </a:solidFill>
              </a:rPr>
              <a:t>*</a:t>
            </a:r>
            <a:r>
              <a:rPr lang="en-US" sz="2000" dirty="0">
                <a:solidFill>
                  <a:schemeClr val="tx1">
                    <a:lumMod val="50000"/>
                    <a:lumOff val="50000"/>
                  </a:schemeClr>
                </a:solidFill>
              </a:rPr>
              <a:t> If largest score is negative replace with 0.</a:t>
            </a:r>
          </a:p>
        </p:txBody>
      </p:sp>
      <p:cxnSp>
        <p:nvCxnSpPr>
          <p:cNvPr id="31" name="Straight Arrow Connector 30">
            <a:extLst>
              <a:ext uri="{FF2B5EF4-FFF2-40B4-BE49-F238E27FC236}">
                <a16:creationId xmlns:a16="http://schemas.microsoft.com/office/drawing/2014/main" id="{1E5CD1CB-D977-5D47-9786-5DFD24DAA5F9}"/>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2CF363-186B-4547-916A-28046E48262D}"/>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AF02596-5C09-5C4C-90A7-0B6ED23A5EB9}"/>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964FD4-F741-B644-A9DE-59CB064D60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7013B0B8-3860-DC4B-9429-999D0069C322}"/>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34" name="Rectangle 33">
            <a:extLst>
              <a:ext uri="{FF2B5EF4-FFF2-40B4-BE49-F238E27FC236}">
                <a16:creationId xmlns:a16="http://schemas.microsoft.com/office/drawing/2014/main" id="{DFAC68AC-777B-4E44-996C-320F126EB0C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28945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524505BC-AB08-184F-929B-4FAFF017F480}"/>
              </a:ext>
            </a:extLst>
          </p:cNvPr>
          <p:cNvGraphicFramePr>
            <a:graphicFrameLocks noGrp="1"/>
          </p:cNvGraphicFramePr>
          <p:nvPr>
            <p:extLst>
              <p:ext uri="{D42A27DB-BD31-4B8C-83A1-F6EECF244321}">
                <p14:modId xmlns:p14="http://schemas.microsoft.com/office/powerpoint/2010/main" val="25970785"/>
              </p:ext>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6</a:t>
                      </a:r>
                    </a:p>
                    <a:p>
                      <a:pPr algn="ctr" fontAlgn="ctr"/>
                      <a:r>
                        <a:rPr lang="en-US" sz="1400" b="1" dirty="0">
                          <a:solidFill>
                            <a:schemeClr val="tx1"/>
                          </a:solidFill>
                        </a:rPr>
                        <a:t>6</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4</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2</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4</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0</a:t>
                      </a:r>
                      <a:r>
                        <a:rPr lang="en-US" sz="1400" b="1" dirty="0">
                          <a:solidFill>
                            <a:schemeClr val="tx1"/>
                          </a:solidFill>
                        </a:rPr>
                        <a:t>,</a:t>
                      </a:r>
                      <a:r>
                        <a:rPr lang="en-US" sz="1400" b="1" dirty="0">
                          <a:solidFill>
                            <a:schemeClr val="accent1"/>
                          </a:solidFill>
                        </a:rPr>
                        <a:t>7</a:t>
                      </a:r>
                    </a:p>
                    <a:p>
                      <a:pPr algn="ctr" fontAlgn="ctr"/>
                      <a:r>
                        <a:rPr lang="en-US" sz="1400" b="1" dirty="0">
                          <a:solidFill>
                            <a:schemeClr val="tx1"/>
                          </a:solidFill>
                        </a:rPr>
                        <a:t>7</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sp>
        <p:nvSpPr>
          <p:cNvPr id="26" name="TextBox 25">
            <a:extLst>
              <a:ext uri="{FF2B5EF4-FFF2-40B4-BE49-F238E27FC236}">
                <a16:creationId xmlns:a16="http://schemas.microsoft.com/office/drawing/2014/main" id="{7189D278-25B7-5646-B1EE-150A53B5762D}"/>
              </a:ext>
            </a:extLst>
          </p:cNvPr>
          <p:cNvSpPr txBox="1"/>
          <p:nvPr/>
        </p:nvSpPr>
        <p:spPr>
          <a:xfrm>
            <a:off x="569139" y="4108489"/>
            <a:ext cx="4328146" cy="1446550"/>
          </a:xfrm>
          <a:prstGeom prst="rect">
            <a:avLst/>
          </a:prstGeom>
          <a:noFill/>
        </p:spPr>
        <p:txBody>
          <a:bodyPr wrap="square" rtlCol="0">
            <a:spAutoFit/>
          </a:bodyPr>
          <a:lstStyle/>
          <a:p>
            <a:r>
              <a:rPr lang="en-US" sz="2200" dirty="0"/>
              <a:t>Enter a cell:</a:t>
            </a:r>
          </a:p>
          <a:p>
            <a:r>
              <a:rPr lang="en-US" sz="2200" dirty="0"/>
              <a:t> - from the </a:t>
            </a:r>
            <a:r>
              <a:rPr lang="en-US" sz="2200" b="1" dirty="0">
                <a:solidFill>
                  <a:schemeClr val="accent2"/>
                </a:solidFill>
              </a:rPr>
              <a:t>left</a:t>
            </a:r>
          </a:p>
          <a:p>
            <a:r>
              <a:rPr lang="en-US" sz="2200" dirty="0"/>
              <a:t> - from the </a:t>
            </a:r>
            <a:r>
              <a:rPr lang="en-US" sz="2200" b="1" dirty="0">
                <a:solidFill>
                  <a:schemeClr val="accent6"/>
                </a:solidFill>
              </a:rPr>
              <a:t>top</a:t>
            </a:r>
          </a:p>
          <a:p>
            <a:r>
              <a:rPr lang="en-US" sz="2200" dirty="0"/>
              <a:t> - from </a:t>
            </a:r>
            <a:r>
              <a:rPr lang="en-US" sz="2200" b="1" dirty="0">
                <a:solidFill>
                  <a:schemeClr val="accent1"/>
                </a:solidFill>
              </a:rPr>
              <a:t>diagonal</a:t>
            </a:r>
            <a:r>
              <a:rPr lang="en-US" sz="2200" dirty="0"/>
              <a:t>  -  match/mismatch</a:t>
            </a:r>
          </a:p>
        </p:txBody>
      </p:sp>
      <p:sp>
        <p:nvSpPr>
          <p:cNvPr id="27" name="TextBox 26">
            <a:extLst>
              <a:ext uri="{FF2B5EF4-FFF2-40B4-BE49-F238E27FC236}">
                <a16:creationId xmlns:a16="http://schemas.microsoft.com/office/drawing/2014/main" id="{2CB0C223-CE7F-7440-96DB-FCE513F649FB}"/>
              </a:ext>
            </a:extLst>
          </p:cNvPr>
          <p:cNvSpPr txBox="1"/>
          <p:nvPr/>
        </p:nvSpPr>
        <p:spPr>
          <a:xfrm>
            <a:off x="4595213" y="1394124"/>
            <a:ext cx="3959691" cy="3447098"/>
          </a:xfrm>
          <a:prstGeom prst="rect">
            <a:avLst/>
          </a:prstGeom>
          <a:noFill/>
        </p:spPr>
        <p:txBody>
          <a:bodyPr wrap="square" rtlCol="0">
            <a:spAutoFit/>
          </a:bodyPr>
          <a:lstStyle/>
          <a:p>
            <a:r>
              <a:rPr lang="en-US" sz="2200" dirty="0"/>
              <a:t>Scoring:</a:t>
            </a:r>
          </a:p>
          <a:p>
            <a:r>
              <a:rPr lang="en-US" sz="2200" dirty="0"/>
              <a:t> - match	+3</a:t>
            </a:r>
          </a:p>
          <a:p>
            <a:r>
              <a:rPr lang="en-US" sz="2200" dirty="0"/>
              <a:t> - mismatch	 -3</a:t>
            </a:r>
          </a:p>
          <a:p>
            <a:r>
              <a:rPr lang="en-US" sz="2200" dirty="0"/>
              <a:t> - gap		 -2</a:t>
            </a:r>
          </a:p>
          <a:p>
            <a:endParaRPr lang="en-US" sz="1000" dirty="0"/>
          </a:p>
          <a:p>
            <a:r>
              <a:rPr lang="en-US" sz="2200" dirty="0"/>
              <a:t>Enter each cell and score, adding to the previous cell score.</a:t>
            </a:r>
          </a:p>
          <a:p>
            <a:pPr>
              <a:spcBef>
                <a:spcPts val="1200"/>
              </a:spcBef>
            </a:pPr>
            <a:r>
              <a:rPr lang="en-US" sz="2200" dirty="0"/>
              <a:t>Retain the largest score</a:t>
            </a:r>
            <a:r>
              <a:rPr lang="en-US" sz="2200" b="1" dirty="0"/>
              <a:t>*</a:t>
            </a:r>
            <a:r>
              <a:rPr lang="en-US" sz="2200" dirty="0"/>
              <a:t> along with the entry point that generated it.</a:t>
            </a:r>
          </a:p>
        </p:txBody>
      </p:sp>
      <p:sp>
        <p:nvSpPr>
          <p:cNvPr id="28" name="Right Brace 27">
            <a:extLst>
              <a:ext uri="{FF2B5EF4-FFF2-40B4-BE49-F238E27FC236}">
                <a16:creationId xmlns:a16="http://schemas.microsoft.com/office/drawing/2014/main" id="{1FE3834A-BB45-C948-B629-4A7F7699506C}"/>
              </a:ext>
            </a:extLst>
          </p:cNvPr>
          <p:cNvSpPr/>
          <p:nvPr/>
        </p:nvSpPr>
        <p:spPr>
          <a:xfrm>
            <a:off x="2620184" y="4569653"/>
            <a:ext cx="65262" cy="6093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dirty="0"/>
          </a:p>
        </p:txBody>
      </p:sp>
      <p:sp>
        <p:nvSpPr>
          <p:cNvPr id="29" name="TextBox 28">
            <a:extLst>
              <a:ext uri="{FF2B5EF4-FFF2-40B4-BE49-F238E27FC236}">
                <a16:creationId xmlns:a16="http://schemas.microsoft.com/office/drawing/2014/main" id="{BC271ED2-CEE1-4145-8E89-D8597DA38597}"/>
              </a:ext>
            </a:extLst>
          </p:cNvPr>
          <p:cNvSpPr txBox="1"/>
          <p:nvPr/>
        </p:nvSpPr>
        <p:spPr>
          <a:xfrm>
            <a:off x="2729137" y="4652558"/>
            <a:ext cx="594586" cy="430887"/>
          </a:xfrm>
          <a:prstGeom prst="rect">
            <a:avLst/>
          </a:prstGeom>
          <a:noFill/>
        </p:spPr>
        <p:txBody>
          <a:bodyPr wrap="none" rtlCol="0">
            <a:spAutoFit/>
          </a:bodyPr>
          <a:lstStyle/>
          <a:p>
            <a:r>
              <a:rPr lang="en-US" sz="2200" dirty="0"/>
              <a:t>gap</a:t>
            </a:r>
          </a:p>
        </p:txBody>
      </p:sp>
      <p:sp>
        <p:nvSpPr>
          <p:cNvPr id="30" name="TextBox 29">
            <a:extLst>
              <a:ext uri="{FF2B5EF4-FFF2-40B4-BE49-F238E27FC236}">
                <a16:creationId xmlns:a16="http://schemas.microsoft.com/office/drawing/2014/main" id="{BA4F3E15-6D6A-F048-85F1-E941C9BBD6B3}"/>
              </a:ext>
            </a:extLst>
          </p:cNvPr>
          <p:cNvSpPr txBox="1"/>
          <p:nvPr/>
        </p:nvSpPr>
        <p:spPr>
          <a:xfrm>
            <a:off x="5627871" y="4868001"/>
            <a:ext cx="3006858" cy="707886"/>
          </a:xfrm>
          <a:prstGeom prst="rect">
            <a:avLst/>
          </a:prstGeom>
          <a:noFill/>
        </p:spPr>
        <p:txBody>
          <a:bodyPr wrap="square" rtlCol="0">
            <a:spAutoFit/>
          </a:bodyPr>
          <a:lstStyle/>
          <a:p>
            <a:r>
              <a:rPr lang="en-US" sz="2000" b="1" dirty="0">
                <a:solidFill>
                  <a:schemeClr val="tx1">
                    <a:lumMod val="50000"/>
                    <a:lumOff val="50000"/>
                  </a:schemeClr>
                </a:solidFill>
              </a:rPr>
              <a:t>*</a:t>
            </a:r>
            <a:r>
              <a:rPr lang="en-US" sz="2000" dirty="0">
                <a:solidFill>
                  <a:schemeClr val="tx1">
                    <a:lumMod val="50000"/>
                    <a:lumOff val="50000"/>
                  </a:schemeClr>
                </a:solidFill>
              </a:rPr>
              <a:t> If largest score is negative replace with 0.</a:t>
            </a:r>
          </a:p>
        </p:txBody>
      </p:sp>
      <p:sp>
        <p:nvSpPr>
          <p:cNvPr id="19" name="Rectangle 18">
            <a:extLst>
              <a:ext uri="{FF2B5EF4-FFF2-40B4-BE49-F238E27FC236}">
                <a16:creationId xmlns:a16="http://schemas.microsoft.com/office/drawing/2014/main" id="{C2964FD4-F741-B644-A9DE-59CB064D60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7013B0B8-3860-DC4B-9429-999D0069C322}"/>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cxnSp>
        <p:nvCxnSpPr>
          <p:cNvPr id="44" name="Straight Arrow Connector 43">
            <a:extLst>
              <a:ext uri="{FF2B5EF4-FFF2-40B4-BE49-F238E27FC236}">
                <a16:creationId xmlns:a16="http://schemas.microsoft.com/office/drawing/2014/main" id="{18F6F517-C7E1-9B48-99CF-3DD9C11FCD2D}"/>
              </a:ext>
            </a:extLst>
          </p:cNvPr>
          <p:cNvCxnSpPr>
            <a:cxnSpLocks/>
          </p:cNvCxnSpPr>
          <p:nvPr/>
        </p:nvCxnSpPr>
        <p:spPr>
          <a:xfrm>
            <a:off x="1885236" y="2682254"/>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712571-0B32-3745-9EFC-578648940968}"/>
              </a:ext>
            </a:extLst>
          </p:cNvPr>
          <p:cNvCxnSpPr>
            <a:cxnSpLocks/>
          </p:cNvCxnSpPr>
          <p:nvPr/>
        </p:nvCxnSpPr>
        <p:spPr>
          <a:xfrm>
            <a:off x="2573310"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6A6252-3154-984E-877A-0D5A95E5883F}"/>
              </a:ext>
            </a:extLst>
          </p:cNvPr>
          <p:cNvCxnSpPr>
            <a:cxnSpLocks/>
          </p:cNvCxnSpPr>
          <p:nvPr/>
        </p:nvCxnSpPr>
        <p:spPr>
          <a:xfrm>
            <a:off x="3264907"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4D1C36A-3065-2E45-B31A-8EF2C8F85D88}"/>
              </a:ext>
            </a:extLst>
          </p:cNvPr>
          <p:cNvCxnSpPr>
            <a:cxnSpLocks/>
          </p:cNvCxnSpPr>
          <p:nvPr/>
        </p:nvCxnSpPr>
        <p:spPr>
          <a:xfrm>
            <a:off x="2592463" y="3294512"/>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DAC4557-2BC9-8740-8A80-22110B968089}"/>
              </a:ext>
            </a:extLst>
          </p:cNvPr>
          <p:cNvCxnSpPr>
            <a:cxnSpLocks/>
          </p:cNvCxnSpPr>
          <p:nvPr/>
        </p:nvCxnSpPr>
        <p:spPr>
          <a:xfrm>
            <a:off x="3284060" y="3288065"/>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8A7C885-1F5A-EB4D-99F3-8A8E865BB9F4}"/>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134BAB7-07C8-6744-A1BE-DFC9C9C608CF}"/>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2E887B-2832-D14D-856C-AB418E7510FD}"/>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E6C90C-236A-DB4B-B418-B3EC0F8323CA}"/>
              </a:ext>
            </a:extLst>
          </p:cNvPr>
          <p:cNvCxnSpPr>
            <a:cxnSpLocks/>
          </p:cNvCxnSpPr>
          <p:nvPr/>
        </p:nvCxnSpPr>
        <p:spPr>
          <a:xfrm>
            <a:off x="2313729" y="3285293"/>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4A5E0F1-C6F7-EE42-AD61-22B6427C257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7908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2CB0C223-CE7F-7440-96DB-FCE513F649FB}"/>
              </a:ext>
            </a:extLst>
          </p:cNvPr>
          <p:cNvSpPr txBox="1"/>
          <p:nvPr/>
        </p:nvSpPr>
        <p:spPr>
          <a:xfrm>
            <a:off x="4284237" y="1364736"/>
            <a:ext cx="4456030" cy="430887"/>
          </a:xfrm>
          <a:prstGeom prst="rect">
            <a:avLst/>
          </a:prstGeom>
          <a:noFill/>
        </p:spPr>
        <p:txBody>
          <a:bodyPr wrap="square" rtlCol="0">
            <a:spAutoFit/>
          </a:bodyPr>
          <a:lstStyle/>
          <a:p>
            <a:pPr>
              <a:spcAft>
                <a:spcPts val="450"/>
              </a:spcAft>
            </a:pPr>
            <a:r>
              <a:rPr lang="en-US" sz="2200" dirty="0"/>
              <a:t>To find the optimal alignment:</a:t>
            </a:r>
          </a:p>
        </p:txBody>
      </p:sp>
      <p:sp>
        <p:nvSpPr>
          <p:cNvPr id="21" name="TextBox 20">
            <a:extLst>
              <a:ext uri="{FF2B5EF4-FFF2-40B4-BE49-F238E27FC236}">
                <a16:creationId xmlns:a16="http://schemas.microsoft.com/office/drawing/2014/main" id="{42A5CC0A-48E5-2F4B-A445-8CDAE47309E6}"/>
              </a:ext>
            </a:extLst>
          </p:cNvPr>
          <p:cNvSpPr txBox="1"/>
          <p:nvPr/>
        </p:nvSpPr>
        <p:spPr>
          <a:xfrm>
            <a:off x="2496098" y="4196862"/>
            <a:ext cx="316112" cy="830997"/>
          </a:xfrm>
          <a:prstGeom prst="rect">
            <a:avLst/>
          </a:prstGeom>
          <a:noFill/>
        </p:spPr>
        <p:txBody>
          <a:bodyPr wrap="none" rtlCol="0">
            <a:spAutoFit/>
          </a:bodyPr>
          <a:lstStyle/>
          <a:p>
            <a:pPr algn="ctr"/>
            <a:r>
              <a:rPr lang="en-US" sz="1600" b="1" dirty="0"/>
              <a:t>G</a:t>
            </a:r>
          </a:p>
          <a:p>
            <a:pPr algn="ctr"/>
            <a:r>
              <a:rPr lang="en-US" sz="1600" b="1" dirty="0"/>
              <a:t>|</a:t>
            </a:r>
          </a:p>
          <a:p>
            <a:pPr algn="ctr"/>
            <a:r>
              <a:rPr lang="en-US" sz="1600" b="1" dirty="0">
                <a:solidFill>
                  <a:srgbClr val="FF0000"/>
                </a:solidFill>
              </a:rPr>
              <a:t>G</a:t>
            </a:r>
          </a:p>
        </p:txBody>
      </p:sp>
      <p:sp>
        <p:nvSpPr>
          <p:cNvPr id="22" name="TextBox 21">
            <a:extLst>
              <a:ext uri="{FF2B5EF4-FFF2-40B4-BE49-F238E27FC236}">
                <a16:creationId xmlns:a16="http://schemas.microsoft.com/office/drawing/2014/main" id="{5B5210AD-9070-AC46-B130-9B8C67E0974D}"/>
              </a:ext>
            </a:extLst>
          </p:cNvPr>
          <p:cNvSpPr txBox="1"/>
          <p:nvPr/>
        </p:nvSpPr>
        <p:spPr>
          <a:xfrm>
            <a:off x="2340390" y="4196862"/>
            <a:ext cx="293671" cy="830997"/>
          </a:xfrm>
          <a:prstGeom prst="rect">
            <a:avLst/>
          </a:prstGeom>
          <a:noFill/>
        </p:spPr>
        <p:txBody>
          <a:bodyPr wrap="none" rtlCol="0">
            <a:spAutoFit/>
          </a:bodyPr>
          <a:lstStyle/>
          <a:p>
            <a:pPr algn="ctr"/>
            <a:r>
              <a:rPr lang="en-US" sz="1600" b="1" dirty="0"/>
              <a:t>C</a:t>
            </a:r>
          </a:p>
          <a:p>
            <a:pPr algn="ctr"/>
            <a:r>
              <a:rPr lang="en-US" sz="1600" b="1" dirty="0"/>
              <a:t>|</a:t>
            </a:r>
          </a:p>
          <a:p>
            <a:pPr algn="ctr"/>
            <a:r>
              <a:rPr lang="en-US" sz="1600" b="1" dirty="0">
                <a:solidFill>
                  <a:srgbClr val="FF0000"/>
                </a:solidFill>
              </a:rPr>
              <a:t>-</a:t>
            </a:r>
          </a:p>
        </p:txBody>
      </p:sp>
      <p:sp>
        <p:nvSpPr>
          <p:cNvPr id="23" name="TextBox 22">
            <a:extLst>
              <a:ext uri="{FF2B5EF4-FFF2-40B4-BE49-F238E27FC236}">
                <a16:creationId xmlns:a16="http://schemas.microsoft.com/office/drawing/2014/main" id="{AF4FB2FE-A1E8-1546-9213-6012DF753A9E}"/>
              </a:ext>
            </a:extLst>
          </p:cNvPr>
          <p:cNvSpPr txBox="1"/>
          <p:nvPr/>
        </p:nvSpPr>
        <p:spPr>
          <a:xfrm>
            <a:off x="2179957" y="4196862"/>
            <a:ext cx="285656" cy="830997"/>
          </a:xfrm>
          <a:prstGeom prst="rect">
            <a:avLst/>
          </a:prstGeom>
          <a:noFill/>
        </p:spPr>
        <p:txBody>
          <a:bodyPr wrap="none" rtlCol="0">
            <a:spAutoFit/>
          </a:bodyPr>
          <a:lstStyle/>
          <a:p>
            <a:pPr algn="ctr"/>
            <a:r>
              <a:rPr lang="en-US" sz="1600" b="1" dirty="0"/>
              <a:t>T</a:t>
            </a:r>
          </a:p>
          <a:p>
            <a:pPr algn="ctr"/>
            <a:r>
              <a:rPr lang="en-US" sz="1600" b="1" dirty="0"/>
              <a:t>|</a:t>
            </a:r>
          </a:p>
          <a:p>
            <a:pPr algn="ctr"/>
            <a:r>
              <a:rPr lang="en-US" sz="1600" b="1" dirty="0">
                <a:solidFill>
                  <a:srgbClr val="FF0000"/>
                </a:solidFill>
              </a:rPr>
              <a:t>T</a:t>
            </a:r>
          </a:p>
        </p:txBody>
      </p:sp>
      <p:sp>
        <p:nvSpPr>
          <p:cNvPr id="24" name="TextBox 23">
            <a:extLst>
              <a:ext uri="{FF2B5EF4-FFF2-40B4-BE49-F238E27FC236}">
                <a16:creationId xmlns:a16="http://schemas.microsoft.com/office/drawing/2014/main" id="{2ADED6A9-E0D0-A640-9B70-EBF7B02E6CA8}"/>
              </a:ext>
            </a:extLst>
          </p:cNvPr>
          <p:cNvSpPr txBox="1"/>
          <p:nvPr/>
        </p:nvSpPr>
        <p:spPr>
          <a:xfrm>
            <a:off x="2002250" y="4196862"/>
            <a:ext cx="309700" cy="830997"/>
          </a:xfrm>
          <a:prstGeom prst="rect">
            <a:avLst/>
          </a:prstGeom>
          <a:noFill/>
        </p:spPr>
        <p:txBody>
          <a:bodyPr wrap="none" rtlCol="0">
            <a:spAutoFit/>
          </a:bodyPr>
          <a:lstStyle/>
          <a:p>
            <a:pPr algn="ctr"/>
            <a:r>
              <a:rPr lang="en-US" sz="1600" b="1" dirty="0"/>
              <a:t>A</a:t>
            </a:r>
          </a:p>
          <a:p>
            <a:pPr algn="ctr"/>
            <a:r>
              <a:rPr lang="en-US" sz="1600" b="1" dirty="0"/>
              <a:t>|</a:t>
            </a:r>
          </a:p>
          <a:p>
            <a:pPr algn="ctr"/>
            <a:r>
              <a:rPr lang="en-US" sz="1600" b="1" dirty="0">
                <a:solidFill>
                  <a:srgbClr val="FF0000"/>
                </a:solidFill>
              </a:rPr>
              <a:t>A</a:t>
            </a:r>
          </a:p>
        </p:txBody>
      </p:sp>
      <p:sp>
        <p:nvSpPr>
          <p:cNvPr id="25" name="Rectangle 24">
            <a:extLst>
              <a:ext uri="{FF2B5EF4-FFF2-40B4-BE49-F238E27FC236}">
                <a16:creationId xmlns:a16="http://schemas.microsoft.com/office/drawing/2014/main" id="{0B04240E-E88C-3043-A6DB-CCD6E39A21F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Title 1">
            <a:extLst>
              <a:ext uri="{FF2B5EF4-FFF2-40B4-BE49-F238E27FC236}">
                <a16:creationId xmlns:a16="http://schemas.microsoft.com/office/drawing/2014/main" id="{B175D176-0236-2E4A-BA38-ECF240CD8244}"/>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28" name="Rectangle 27">
            <a:extLst>
              <a:ext uri="{FF2B5EF4-FFF2-40B4-BE49-F238E27FC236}">
                <a16:creationId xmlns:a16="http://schemas.microsoft.com/office/drawing/2014/main" id="{226FDEB3-7DDE-4D49-B29F-FEA6D4584EC1}"/>
              </a:ext>
            </a:extLst>
          </p:cNvPr>
          <p:cNvSpPr/>
          <p:nvPr/>
        </p:nvSpPr>
        <p:spPr>
          <a:xfrm>
            <a:off x="1288036" y="2163280"/>
            <a:ext cx="665973" cy="5878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Rectangle 28">
            <a:extLst>
              <a:ext uri="{FF2B5EF4-FFF2-40B4-BE49-F238E27FC236}">
                <a16:creationId xmlns:a16="http://schemas.microsoft.com/office/drawing/2014/main" id="{FFF0DC9E-A04D-F44A-ADD0-E0F9315127B8}"/>
              </a:ext>
            </a:extLst>
          </p:cNvPr>
          <p:cNvSpPr/>
          <p:nvPr/>
        </p:nvSpPr>
        <p:spPr>
          <a:xfrm>
            <a:off x="1954011" y="2751157"/>
            <a:ext cx="700143" cy="602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a:extLst>
              <a:ext uri="{FF2B5EF4-FFF2-40B4-BE49-F238E27FC236}">
                <a16:creationId xmlns:a16="http://schemas.microsoft.com/office/drawing/2014/main" id="{DA33AD60-301E-E541-895B-CD253E717A65}"/>
              </a:ext>
            </a:extLst>
          </p:cNvPr>
          <p:cNvSpPr/>
          <p:nvPr/>
        </p:nvSpPr>
        <p:spPr>
          <a:xfrm>
            <a:off x="2654155" y="2751157"/>
            <a:ext cx="692725" cy="603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0" name="Rectangle 49">
            <a:extLst>
              <a:ext uri="{FF2B5EF4-FFF2-40B4-BE49-F238E27FC236}">
                <a16:creationId xmlns:a16="http://schemas.microsoft.com/office/drawing/2014/main" id="{90BD53BA-83B9-F246-8E97-12B8457ED1A9}"/>
              </a:ext>
            </a:extLst>
          </p:cNvPr>
          <p:cNvSpPr/>
          <p:nvPr/>
        </p:nvSpPr>
        <p:spPr>
          <a:xfrm>
            <a:off x="3349893" y="3358341"/>
            <a:ext cx="656345" cy="5966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31" name="Table 30">
            <a:extLst>
              <a:ext uri="{FF2B5EF4-FFF2-40B4-BE49-F238E27FC236}">
                <a16:creationId xmlns:a16="http://schemas.microsoft.com/office/drawing/2014/main" id="{5CA404C7-3CD4-8642-8840-33EC07E9F3D1}"/>
              </a:ext>
            </a:extLst>
          </p:cNvPr>
          <p:cNvGraphicFramePr>
            <a:graphicFrameLocks noGrp="1"/>
          </p:cNvGraphicFramePr>
          <p:nvPr>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6</a:t>
                      </a:r>
                    </a:p>
                    <a:p>
                      <a:pPr algn="ctr" fontAlgn="ctr"/>
                      <a:r>
                        <a:rPr lang="en-US" sz="1400" b="1" dirty="0">
                          <a:solidFill>
                            <a:schemeClr val="tx1"/>
                          </a:solidFill>
                        </a:rPr>
                        <a:t>6</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4</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2</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4</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0</a:t>
                      </a:r>
                      <a:r>
                        <a:rPr lang="en-US" sz="1400" b="1" dirty="0">
                          <a:solidFill>
                            <a:schemeClr val="tx1"/>
                          </a:solidFill>
                        </a:rPr>
                        <a:t>,</a:t>
                      </a:r>
                      <a:r>
                        <a:rPr lang="en-US" sz="1400" b="1" dirty="0">
                          <a:solidFill>
                            <a:schemeClr val="accent1"/>
                          </a:solidFill>
                        </a:rPr>
                        <a:t>7</a:t>
                      </a:r>
                    </a:p>
                    <a:p>
                      <a:pPr algn="ctr" fontAlgn="ctr"/>
                      <a:r>
                        <a:rPr lang="en-US" sz="1400" b="1" dirty="0">
                          <a:solidFill>
                            <a:schemeClr val="tx1"/>
                          </a:solidFill>
                        </a:rPr>
                        <a:t>7</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cxnSp>
        <p:nvCxnSpPr>
          <p:cNvPr id="32" name="Straight Arrow Connector 31">
            <a:extLst>
              <a:ext uri="{FF2B5EF4-FFF2-40B4-BE49-F238E27FC236}">
                <a16:creationId xmlns:a16="http://schemas.microsoft.com/office/drawing/2014/main" id="{9BEDF8B1-F16D-8E47-B443-90CFFA1B0D1C}"/>
              </a:ext>
            </a:extLst>
          </p:cNvPr>
          <p:cNvCxnSpPr>
            <a:cxnSpLocks/>
          </p:cNvCxnSpPr>
          <p:nvPr/>
        </p:nvCxnSpPr>
        <p:spPr>
          <a:xfrm>
            <a:off x="1885236" y="2682254"/>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D64076-82D5-7440-9188-B36E6E29B47A}"/>
              </a:ext>
            </a:extLst>
          </p:cNvPr>
          <p:cNvCxnSpPr>
            <a:cxnSpLocks/>
          </p:cNvCxnSpPr>
          <p:nvPr/>
        </p:nvCxnSpPr>
        <p:spPr>
          <a:xfrm>
            <a:off x="2573310"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A2E962-9441-AB4D-974A-49CB5ACACC31}"/>
              </a:ext>
            </a:extLst>
          </p:cNvPr>
          <p:cNvCxnSpPr>
            <a:cxnSpLocks/>
          </p:cNvCxnSpPr>
          <p:nvPr/>
        </p:nvCxnSpPr>
        <p:spPr>
          <a:xfrm>
            <a:off x="3264907"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E70BC67-2D4C-D44D-A372-E3365CAB9872}"/>
              </a:ext>
            </a:extLst>
          </p:cNvPr>
          <p:cNvCxnSpPr>
            <a:cxnSpLocks/>
          </p:cNvCxnSpPr>
          <p:nvPr/>
        </p:nvCxnSpPr>
        <p:spPr>
          <a:xfrm>
            <a:off x="2592463" y="3294512"/>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832DD6B-106B-4A41-B080-AF8101B3619A}"/>
              </a:ext>
            </a:extLst>
          </p:cNvPr>
          <p:cNvCxnSpPr>
            <a:cxnSpLocks/>
          </p:cNvCxnSpPr>
          <p:nvPr/>
        </p:nvCxnSpPr>
        <p:spPr>
          <a:xfrm>
            <a:off x="3284060" y="3288065"/>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3279F76-E553-E048-B1FA-7629CE7678B6}"/>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315686E-24F3-C74E-9178-054C7E4D5522}"/>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FA2D815-D598-9445-8C09-8048ED660D1B}"/>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04CA7F-DBA0-A545-BE2A-EA7B3DA67BD3}"/>
              </a:ext>
            </a:extLst>
          </p:cNvPr>
          <p:cNvCxnSpPr>
            <a:cxnSpLocks/>
          </p:cNvCxnSpPr>
          <p:nvPr/>
        </p:nvCxnSpPr>
        <p:spPr>
          <a:xfrm>
            <a:off x="2313729" y="3285293"/>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93335DD-4120-F04F-A75F-C36DF3813D17}"/>
              </a:ext>
            </a:extLst>
          </p:cNvPr>
          <p:cNvSpPr txBox="1"/>
          <p:nvPr/>
        </p:nvSpPr>
        <p:spPr>
          <a:xfrm>
            <a:off x="4291321" y="1741944"/>
            <a:ext cx="4456030" cy="430887"/>
          </a:xfrm>
          <a:prstGeom prst="rect">
            <a:avLst/>
          </a:prstGeom>
          <a:noFill/>
        </p:spPr>
        <p:txBody>
          <a:bodyPr wrap="square" rtlCol="0">
            <a:spAutoFit/>
          </a:bodyPr>
          <a:lstStyle/>
          <a:p>
            <a:pPr marL="142875">
              <a:spcAft>
                <a:spcPts val="450"/>
              </a:spcAft>
            </a:pPr>
            <a:r>
              <a:rPr lang="en-US" sz="2200" dirty="0"/>
              <a:t>- Start at the highest scoring cell.</a:t>
            </a:r>
          </a:p>
        </p:txBody>
      </p:sp>
      <p:sp>
        <p:nvSpPr>
          <p:cNvPr id="52" name="TextBox 51">
            <a:extLst>
              <a:ext uri="{FF2B5EF4-FFF2-40B4-BE49-F238E27FC236}">
                <a16:creationId xmlns:a16="http://schemas.microsoft.com/office/drawing/2014/main" id="{42CDDB19-71DE-FD4D-A003-1D9DA7CA362A}"/>
              </a:ext>
            </a:extLst>
          </p:cNvPr>
          <p:cNvSpPr txBox="1"/>
          <p:nvPr/>
        </p:nvSpPr>
        <p:spPr>
          <a:xfrm>
            <a:off x="4291320" y="2144178"/>
            <a:ext cx="4852679" cy="1541448"/>
          </a:xfrm>
          <a:prstGeom prst="rect">
            <a:avLst/>
          </a:prstGeom>
          <a:noFill/>
        </p:spPr>
        <p:txBody>
          <a:bodyPr wrap="square" rtlCol="0">
            <a:spAutoFit/>
          </a:bodyPr>
          <a:lstStyle/>
          <a:p>
            <a:pPr marL="142875">
              <a:spcAft>
                <a:spcPts val="450"/>
              </a:spcAft>
            </a:pPr>
            <a:r>
              <a:rPr lang="en-US" sz="2200" dirty="0"/>
              <a:t>- </a:t>
            </a:r>
            <a:r>
              <a:rPr lang="en-US" sz="2200" b="1" dirty="0"/>
              <a:t>Traceback</a:t>
            </a:r>
            <a:r>
              <a:rPr lang="en-US" sz="2200" dirty="0"/>
              <a:t> the alignment with the longest score.</a:t>
            </a:r>
          </a:p>
          <a:p>
            <a:pPr marL="404813">
              <a:spcBef>
                <a:spcPts val="600"/>
              </a:spcBef>
            </a:pPr>
            <a:r>
              <a:rPr lang="en-US" dirty="0"/>
              <a:t>Entry from left or top  =  gap.</a:t>
            </a:r>
          </a:p>
          <a:p>
            <a:pPr marL="404813">
              <a:spcBef>
                <a:spcPts val="600"/>
              </a:spcBef>
            </a:pPr>
            <a:r>
              <a:rPr lang="en-US" dirty="0"/>
              <a:t>Entry from diagonal = match/mismatch.</a:t>
            </a:r>
          </a:p>
        </p:txBody>
      </p:sp>
      <p:sp>
        <p:nvSpPr>
          <p:cNvPr id="53" name="Rectangle 52">
            <a:extLst>
              <a:ext uri="{FF2B5EF4-FFF2-40B4-BE49-F238E27FC236}">
                <a16:creationId xmlns:a16="http://schemas.microsoft.com/office/drawing/2014/main" id="{93116C8C-F31B-F94E-A5CD-3290D8897AB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542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8" grpId="0" animBg="1"/>
      <p:bldP spid="29" grpId="0" animBg="1"/>
      <p:bldP spid="30" grpId="0" animBg="1"/>
      <p:bldP spid="50" grpId="0" animBg="1"/>
      <p:bldP spid="51" grpId="0" uiExpand="1"/>
      <p:bldP spid="52"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400" b="1" dirty="0"/>
              <a:t>Challenges</a:t>
            </a:r>
            <a:r>
              <a:rPr lang="en-GB" sz="2400" dirty="0"/>
              <a:t> of aligning NGS data:</a:t>
            </a:r>
          </a:p>
          <a:p>
            <a:pPr>
              <a:spcAft>
                <a:spcPts val="450"/>
              </a:spcAft>
            </a:pPr>
            <a:r>
              <a:rPr lang="en-GB" sz="2400" dirty="0"/>
              <a:t>There are tens to hundreds of millions of sequencing reads to be mapped.</a:t>
            </a:r>
          </a:p>
          <a:p>
            <a:pPr>
              <a:spcAft>
                <a:spcPts val="450"/>
              </a:spcAft>
            </a:pPr>
            <a:r>
              <a:rPr lang="en-GB" sz="2400" dirty="0"/>
              <a:t>The search space (reference genome) can be very large.</a:t>
            </a:r>
          </a:p>
          <a:p>
            <a:pPr lvl="1">
              <a:spcAft>
                <a:spcPts val="450"/>
              </a:spcAft>
              <a:buFont typeface=".AppleSystemUIFont"/>
              <a:buChar char="-"/>
            </a:pPr>
            <a:r>
              <a:rPr lang="en-GB" sz="2200" dirty="0"/>
              <a:t>Human haploid genome: 3,234.83 Mb</a:t>
            </a:r>
          </a:p>
          <a:p>
            <a:pPr lvl="1">
              <a:spcAft>
                <a:spcPts val="450"/>
              </a:spcAft>
              <a:buFont typeface=".AppleSystemUIFont"/>
              <a:buChar char="-"/>
            </a:pPr>
            <a:r>
              <a:rPr lang="en-GB" sz="2200" dirty="0"/>
              <a:t>Mouse haploid genome:  2,653.99 Mb</a:t>
            </a:r>
          </a:p>
          <a:p>
            <a:pPr>
              <a:lnSpc>
                <a:spcPct val="110000"/>
              </a:lnSpc>
              <a:spcAft>
                <a:spcPts val="225"/>
              </a:spcAft>
            </a:pPr>
            <a:endParaRPr lang="en-GB" sz="2400" dirty="0"/>
          </a:p>
        </p:txBody>
      </p:sp>
      <p:sp>
        <p:nvSpPr>
          <p:cNvPr id="7" name="Rectangle 6">
            <a:extLst>
              <a:ext uri="{FF2B5EF4-FFF2-40B4-BE49-F238E27FC236}">
                <a16:creationId xmlns:a16="http://schemas.microsoft.com/office/drawing/2014/main" id="{145A714D-A126-BF4A-8098-AB404EF96130}"/>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06CBED56-64E4-E74A-80E4-83FF68248E7A}"/>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of NGS data</a:t>
            </a:r>
          </a:p>
        </p:txBody>
      </p:sp>
      <p:sp>
        <p:nvSpPr>
          <p:cNvPr id="10" name="Rectangle 9">
            <a:extLst>
              <a:ext uri="{FF2B5EF4-FFF2-40B4-BE49-F238E27FC236}">
                <a16:creationId xmlns:a16="http://schemas.microsoft.com/office/drawing/2014/main" id="{08397153-69AC-F44C-B65B-58841A030E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798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Autofit/>
          </a:bodyPr>
          <a:lstStyle/>
          <a:p>
            <a:pPr>
              <a:spcAft>
                <a:spcPts val="450"/>
              </a:spcAft>
            </a:pPr>
            <a:r>
              <a:rPr lang="en-GB" sz="2400" b="1" dirty="0"/>
              <a:t>Solutions </a:t>
            </a:r>
            <a:r>
              <a:rPr lang="en-GB" sz="2400" dirty="0"/>
              <a:t>to these problems use two basic principles.</a:t>
            </a:r>
          </a:p>
          <a:p>
            <a:pPr>
              <a:spcBef>
                <a:spcPts val="1600"/>
              </a:spcBef>
              <a:spcAft>
                <a:spcPts val="450"/>
              </a:spcAft>
            </a:pPr>
            <a:r>
              <a:rPr lang="en-GB" sz="2400" b="1" dirty="0"/>
              <a:t>Filtering</a:t>
            </a:r>
            <a:r>
              <a:rPr lang="en-GB" sz="2400" dirty="0"/>
              <a:t>: quickly exclude large regions of the reference where matches cannot be found.</a:t>
            </a:r>
          </a:p>
          <a:p>
            <a:pPr lvl="1">
              <a:spcAft>
                <a:spcPts val="450"/>
              </a:spcAft>
            </a:pPr>
            <a:r>
              <a:rPr lang="en-GB" sz="2200" dirty="0"/>
              <a:t>Take a substring of the read (seed) and find perfect matches.</a:t>
            </a:r>
          </a:p>
          <a:p>
            <a:pPr>
              <a:spcBef>
                <a:spcPts val="1600"/>
              </a:spcBef>
              <a:spcAft>
                <a:spcPts val="450"/>
              </a:spcAft>
            </a:pPr>
            <a:r>
              <a:rPr lang="en-GB" sz="2400" b="1" dirty="0"/>
              <a:t>Indexing</a:t>
            </a:r>
            <a:r>
              <a:rPr lang="en-GB" sz="2400" dirty="0"/>
              <a:t>: involves pre-processing the reference to speed-up matching without having to scan the whole reference.</a:t>
            </a:r>
          </a:p>
          <a:p>
            <a:pPr lvl="1">
              <a:spcAft>
                <a:spcPts val="450"/>
              </a:spcAft>
            </a:pPr>
            <a:r>
              <a:rPr lang="en-GB" sz="2200" dirty="0"/>
              <a:t>Hash tables.</a:t>
            </a:r>
          </a:p>
          <a:p>
            <a:pPr lvl="1">
              <a:spcAft>
                <a:spcPts val="450"/>
              </a:spcAft>
            </a:pPr>
            <a:r>
              <a:rPr lang="en-GB" sz="2200" dirty="0"/>
              <a:t>Suffix/prefix trees.</a:t>
            </a:r>
          </a:p>
          <a:p>
            <a:pPr lvl="1">
              <a:spcAft>
                <a:spcPts val="450"/>
              </a:spcAft>
            </a:pPr>
            <a:r>
              <a:rPr lang="en-GB" sz="2200" dirty="0"/>
              <a:t>FM indices with Burrows-Wheeler transform.</a:t>
            </a:r>
          </a:p>
        </p:txBody>
      </p:sp>
      <p:sp>
        <p:nvSpPr>
          <p:cNvPr id="8" name="Rectangle 7">
            <a:extLst>
              <a:ext uri="{FF2B5EF4-FFF2-40B4-BE49-F238E27FC236}">
                <a16:creationId xmlns:a16="http://schemas.microsoft.com/office/drawing/2014/main" id="{F0C4149D-B567-3943-BEE8-6391014589C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971B91F4-D846-F24D-ADE8-B170919D2F19}"/>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of NGS data</a:t>
            </a:r>
          </a:p>
        </p:txBody>
      </p:sp>
      <p:sp>
        <p:nvSpPr>
          <p:cNvPr id="11" name="Rectangle 10">
            <a:extLst>
              <a:ext uri="{FF2B5EF4-FFF2-40B4-BE49-F238E27FC236}">
                <a16:creationId xmlns:a16="http://schemas.microsoft.com/office/drawing/2014/main" id="{813D4507-434C-6142-B929-2B2752227C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7917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400" dirty="0"/>
              <a:t>Hash table = index of all locations of a k-</a:t>
            </a:r>
            <a:r>
              <a:rPr lang="en-GB" sz="2400" dirty="0" err="1"/>
              <a:t>mer</a:t>
            </a:r>
            <a:r>
              <a:rPr lang="en-GB" sz="2400" dirty="0"/>
              <a:t> in a sequence.</a:t>
            </a:r>
          </a:p>
          <a:p>
            <a:pPr lvl="1">
              <a:spcAft>
                <a:spcPts val="450"/>
              </a:spcAft>
              <a:buFont typeface=".AppleSystemUIFont"/>
              <a:buChar char="-"/>
            </a:pPr>
            <a:r>
              <a:rPr lang="en-GB" sz="2200" dirty="0"/>
              <a:t>k-</a:t>
            </a:r>
            <a:r>
              <a:rPr lang="en-GB" sz="2200" dirty="0" err="1"/>
              <a:t>mer</a:t>
            </a:r>
            <a:r>
              <a:rPr lang="en-GB" sz="2200" dirty="0"/>
              <a:t> = short fixed sequence, </a:t>
            </a:r>
            <a:r>
              <a:rPr lang="en-GB" sz="2200" i="1" dirty="0"/>
              <a:t>k</a:t>
            </a:r>
            <a:r>
              <a:rPr lang="en-GB" sz="2200" dirty="0"/>
              <a:t> nucleotides long.</a:t>
            </a:r>
          </a:p>
        </p:txBody>
      </p:sp>
      <p:grpSp>
        <p:nvGrpSpPr>
          <p:cNvPr id="7" name="Group 6">
            <a:extLst>
              <a:ext uri="{FF2B5EF4-FFF2-40B4-BE49-F238E27FC236}">
                <a16:creationId xmlns:a16="http://schemas.microsoft.com/office/drawing/2014/main" id="{12877EBA-054F-0E47-A0A5-16D69BE76EBB}"/>
              </a:ext>
            </a:extLst>
          </p:cNvPr>
          <p:cNvGrpSpPr/>
          <p:nvPr/>
        </p:nvGrpSpPr>
        <p:grpSpPr>
          <a:xfrm>
            <a:off x="764287" y="2593363"/>
            <a:ext cx="2948024" cy="1259662"/>
            <a:chOff x="1019049" y="3986385"/>
            <a:chExt cx="3930699" cy="1679549"/>
          </a:xfrm>
        </p:grpSpPr>
        <p:sp>
          <p:nvSpPr>
            <p:cNvPr id="9" name="Rectangle 8">
              <a:extLst>
                <a:ext uri="{FF2B5EF4-FFF2-40B4-BE49-F238E27FC236}">
                  <a16:creationId xmlns:a16="http://schemas.microsoft.com/office/drawing/2014/main" id="{B6FF113D-C5B2-AC44-894A-338FBCB39177}"/>
                </a:ext>
              </a:extLst>
            </p:cNvPr>
            <p:cNvSpPr/>
            <p:nvPr/>
          </p:nvSpPr>
          <p:spPr>
            <a:xfrm>
              <a:off x="2047458" y="4368507"/>
              <a:ext cx="2902290" cy="97063"/>
            </a:xfrm>
            <a:prstGeom prst="rect">
              <a:avLst/>
            </a:prstGeom>
            <a:solidFill>
              <a:srgbClr val="74A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 9">
              <a:extLst>
                <a:ext uri="{FF2B5EF4-FFF2-40B4-BE49-F238E27FC236}">
                  <a16:creationId xmlns:a16="http://schemas.microsoft.com/office/drawing/2014/main" id="{6EB0954F-0D6D-534E-BB69-517127A8951C}"/>
                </a:ext>
              </a:extLst>
            </p:cNvPr>
            <p:cNvGrpSpPr/>
            <p:nvPr/>
          </p:nvGrpSpPr>
          <p:grpSpPr>
            <a:xfrm>
              <a:off x="2047458" y="4514048"/>
              <a:ext cx="2902290" cy="1128195"/>
              <a:chOff x="1391478" y="3698144"/>
              <a:chExt cx="2292690" cy="1771380"/>
            </a:xfrm>
          </p:grpSpPr>
          <p:sp>
            <p:nvSpPr>
              <p:cNvPr id="14" name="Rectangle 13">
                <a:extLst>
                  <a:ext uri="{FF2B5EF4-FFF2-40B4-BE49-F238E27FC236}">
                    <a16:creationId xmlns:a16="http://schemas.microsoft.com/office/drawing/2014/main" id="{8949F02F-45F8-DB44-8268-D81B6C116C28}"/>
                  </a:ext>
                </a:extLst>
              </p:cNvPr>
              <p:cNvSpPr/>
              <p:nvPr/>
            </p:nvSpPr>
            <p:spPr>
              <a:xfrm>
                <a:off x="1391478" y="3698144"/>
                <a:ext cx="616290" cy="9498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A9CAD1E4-2D05-9045-AFF6-F3E7966464AD}"/>
                  </a:ext>
                </a:extLst>
              </p:cNvPr>
              <p:cNvSpPr/>
              <p:nvPr/>
            </p:nvSpPr>
            <p:spPr>
              <a:xfrm>
                <a:off x="1543878" y="3850544"/>
                <a:ext cx="616290" cy="94980"/>
              </a:xfrm>
              <a:prstGeom prst="rect">
                <a:avLst/>
              </a:prstGeom>
              <a:solidFill>
                <a:srgbClr val="A44B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308F14A4-0A6C-9141-B472-F0CB5DBD65A2}"/>
                  </a:ext>
                </a:extLst>
              </p:cNvPr>
              <p:cNvSpPr/>
              <p:nvPr/>
            </p:nvSpPr>
            <p:spPr>
              <a:xfrm>
                <a:off x="1696278" y="4002945"/>
                <a:ext cx="616290" cy="949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8BEE1101-E29F-BE4A-B8D3-2470715E03E1}"/>
                  </a:ext>
                </a:extLst>
              </p:cNvPr>
              <p:cNvSpPr/>
              <p:nvPr/>
            </p:nvSpPr>
            <p:spPr>
              <a:xfrm>
                <a:off x="1848678" y="4155343"/>
                <a:ext cx="616290" cy="94980"/>
              </a:xfrm>
              <a:prstGeom prst="rect">
                <a:avLst/>
              </a:prstGeom>
              <a:solidFill>
                <a:srgbClr val="E26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17">
                <a:extLst>
                  <a:ext uri="{FF2B5EF4-FFF2-40B4-BE49-F238E27FC236}">
                    <a16:creationId xmlns:a16="http://schemas.microsoft.com/office/drawing/2014/main" id="{46CD7767-11AC-6340-B839-5C1110A48FD6}"/>
                  </a:ext>
                </a:extLst>
              </p:cNvPr>
              <p:cNvSpPr/>
              <p:nvPr/>
            </p:nvSpPr>
            <p:spPr>
              <a:xfrm>
                <a:off x="2001078" y="4307744"/>
                <a:ext cx="616290" cy="94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a:extLst>
                  <a:ext uri="{FF2B5EF4-FFF2-40B4-BE49-F238E27FC236}">
                    <a16:creationId xmlns:a16="http://schemas.microsoft.com/office/drawing/2014/main" id="{A01358F9-B7C7-BC4A-839E-776AD5C774A8}"/>
                  </a:ext>
                </a:extLst>
              </p:cNvPr>
              <p:cNvSpPr/>
              <p:nvPr/>
            </p:nvSpPr>
            <p:spPr>
              <a:xfrm>
                <a:off x="2153478" y="4460144"/>
                <a:ext cx="616290" cy="94980"/>
              </a:xfrm>
              <a:prstGeom prst="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ectangle 19">
                <a:extLst>
                  <a:ext uri="{FF2B5EF4-FFF2-40B4-BE49-F238E27FC236}">
                    <a16:creationId xmlns:a16="http://schemas.microsoft.com/office/drawing/2014/main" id="{25A6D0A0-7AC1-904A-9752-573972B48AB2}"/>
                  </a:ext>
                </a:extLst>
              </p:cNvPr>
              <p:cNvSpPr/>
              <p:nvPr/>
            </p:nvSpPr>
            <p:spPr>
              <a:xfrm>
                <a:off x="2305878" y="4612544"/>
                <a:ext cx="616290" cy="94980"/>
              </a:xfrm>
              <a:prstGeom prst="rect">
                <a:avLst/>
              </a:prstGeom>
              <a:solidFill>
                <a:srgbClr val="FF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Rectangle 20">
                <a:extLst>
                  <a:ext uri="{FF2B5EF4-FFF2-40B4-BE49-F238E27FC236}">
                    <a16:creationId xmlns:a16="http://schemas.microsoft.com/office/drawing/2014/main" id="{DAB23C53-E621-6349-8941-8DE14E8AE594}"/>
                  </a:ext>
                </a:extLst>
              </p:cNvPr>
              <p:cNvSpPr/>
              <p:nvPr/>
            </p:nvSpPr>
            <p:spPr>
              <a:xfrm>
                <a:off x="2458278" y="4764944"/>
                <a:ext cx="616290" cy="94980"/>
              </a:xfrm>
              <a:prstGeom prst="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ectangle 21">
                <a:extLst>
                  <a:ext uri="{FF2B5EF4-FFF2-40B4-BE49-F238E27FC236}">
                    <a16:creationId xmlns:a16="http://schemas.microsoft.com/office/drawing/2014/main" id="{AA8F9295-F1A1-4349-AFB9-E196CD3DE117}"/>
                  </a:ext>
                </a:extLst>
              </p:cNvPr>
              <p:cNvSpPr/>
              <p:nvPr/>
            </p:nvSpPr>
            <p:spPr>
              <a:xfrm>
                <a:off x="2610678" y="4917345"/>
                <a:ext cx="616290" cy="94980"/>
              </a:xfrm>
              <a:prstGeom prst="rect">
                <a:avLst/>
              </a:prstGeom>
              <a:solidFill>
                <a:srgbClr val="FFD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Rectangle 22">
                <a:extLst>
                  <a:ext uri="{FF2B5EF4-FFF2-40B4-BE49-F238E27FC236}">
                    <a16:creationId xmlns:a16="http://schemas.microsoft.com/office/drawing/2014/main" id="{0410978D-1CC5-BB4C-820C-04EA05DDF9E4}"/>
                  </a:ext>
                </a:extLst>
              </p:cNvPr>
              <p:cNvSpPr/>
              <p:nvPr/>
            </p:nvSpPr>
            <p:spPr>
              <a:xfrm>
                <a:off x="2763078" y="5069743"/>
                <a:ext cx="616290" cy="94980"/>
              </a:xfrm>
              <a:prstGeom prst="rect">
                <a:avLst/>
              </a:prstGeom>
              <a:solidFill>
                <a:srgbClr val="FFD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Rectangle 23">
                <a:extLst>
                  <a:ext uri="{FF2B5EF4-FFF2-40B4-BE49-F238E27FC236}">
                    <a16:creationId xmlns:a16="http://schemas.microsoft.com/office/drawing/2014/main" id="{237DE05A-D00B-9449-B47D-2DC51EFF20FC}"/>
                  </a:ext>
                </a:extLst>
              </p:cNvPr>
              <p:cNvSpPr/>
              <p:nvPr/>
            </p:nvSpPr>
            <p:spPr>
              <a:xfrm>
                <a:off x="2915478" y="5222144"/>
                <a:ext cx="616290" cy="94980"/>
              </a:xfrm>
              <a:prstGeom prst="rect">
                <a:avLst/>
              </a:prstGeom>
              <a:solidFill>
                <a:srgbClr val="FFE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Rectangle 24">
                <a:extLst>
                  <a:ext uri="{FF2B5EF4-FFF2-40B4-BE49-F238E27FC236}">
                    <a16:creationId xmlns:a16="http://schemas.microsoft.com/office/drawing/2014/main" id="{04AE9CC7-9490-0D4A-9AC6-542C02D62F04}"/>
                  </a:ext>
                </a:extLst>
              </p:cNvPr>
              <p:cNvSpPr/>
              <p:nvPr/>
            </p:nvSpPr>
            <p:spPr>
              <a:xfrm>
                <a:off x="3067878" y="5374544"/>
                <a:ext cx="616290" cy="94980"/>
              </a:xfrm>
              <a:prstGeom prst="rect">
                <a:avLst/>
              </a:prstGeom>
              <a:solidFill>
                <a:srgbClr val="FF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1" name="TextBox 10">
              <a:extLst>
                <a:ext uri="{FF2B5EF4-FFF2-40B4-BE49-F238E27FC236}">
                  <a16:creationId xmlns:a16="http://schemas.microsoft.com/office/drawing/2014/main" id="{75BF1596-3B63-ED44-8AD6-9C4D547CB604}"/>
                </a:ext>
              </a:extLst>
            </p:cNvPr>
            <p:cNvSpPr txBox="1"/>
            <p:nvPr/>
          </p:nvSpPr>
          <p:spPr>
            <a:xfrm>
              <a:off x="2355884" y="3986385"/>
              <a:ext cx="2340727" cy="461665"/>
            </a:xfrm>
            <a:prstGeom prst="rect">
              <a:avLst/>
            </a:prstGeom>
            <a:noFill/>
          </p:spPr>
          <p:txBody>
            <a:bodyPr wrap="none" rtlCol="0">
              <a:spAutoFit/>
            </a:bodyPr>
            <a:lstStyle/>
            <a:p>
              <a:r>
                <a:rPr lang="en-US" sz="1650" dirty="0"/>
                <a:t>reference genome</a:t>
              </a:r>
            </a:p>
          </p:txBody>
        </p:sp>
        <p:sp>
          <p:nvSpPr>
            <p:cNvPr id="12" name="TextBox 11">
              <a:extLst>
                <a:ext uri="{FF2B5EF4-FFF2-40B4-BE49-F238E27FC236}">
                  <a16:creationId xmlns:a16="http://schemas.microsoft.com/office/drawing/2014/main" id="{5E55AB41-4B69-B24A-BF49-6CC357A20C01}"/>
                </a:ext>
              </a:extLst>
            </p:cNvPr>
            <p:cNvSpPr txBox="1"/>
            <p:nvPr/>
          </p:nvSpPr>
          <p:spPr>
            <a:xfrm>
              <a:off x="1019049" y="4866065"/>
              <a:ext cx="1011645" cy="461665"/>
            </a:xfrm>
            <a:prstGeom prst="rect">
              <a:avLst/>
            </a:prstGeom>
            <a:noFill/>
          </p:spPr>
          <p:txBody>
            <a:bodyPr wrap="none" rtlCol="0">
              <a:spAutoFit/>
            </a:bodyPr>
            <a:lstStyle/>
            <a:p>
              <a:r>
                <a:rPr lang="en-US" sz="1650" i="1" dirty="0"/>
                <a:t>k-mers</a:t>
              </a:r>
            </a:p>
          </p:txBody>
        </p:sp>
        <p:sp>
          <p:nvSpPr>
            <p:cNvPr id="13" name="Left Brace 12">
              <a:extLst>
                <a:ext uri="{FF2B5EF4-FFF2-40B4-BE49-F238E27FC236}">
                  <a16:creationId xmlns:a16="http://schemas.microsoft.com/office/drawing/2014/main" id="{28E1A931-6822-7445-AD49-7B4A77F975B5}"/>
                </a:ext>
              </a:extLst>
            </p:cNvPr>
            <p:cNvSpPr/>
            <p:nvPr/>
          </p:nvSpPr>
          <p:spPr>
            <a:xfrm>
              <a:off x="1933199" y="4497140"/>
              <a:ext cx="115389" cy="1168794"/>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grpSp>
        <p:nvGrpSpPr>
          <p:cNvPr id="26" name="Group 25">
            <a:extLst>
              <a:ext uri="{FF2B5EF4-FFF2-40B4-BE49-F238E27FC236}">
                <a16:creationId xmlns:a16="http://schemas.microsoft.com/office/drawing/2014/main" id="{E1ECD3C3-C96C-FF45-8724-164AC0BC2FD3}"/>
              </a:ext>
            </a:extLst>
          </p:cNvPr>
          <p:cNvGrpSpPr/>
          <p:nvPr/>
        </p:nvGrpSpPr>
        <p:grpSpPr>
          <a:xfrm>
            <a:off x="2893337" y="2308350"/>
            <a:ext cx="5347315" cy="2610689"/>
            <a:chOff x="3857782" y="3137656"/>
            <a:chExt cx="7129753" cy="3480918"/>
          </a:xfrm>
        </p:grpSpPr>
        <p:grpSp>
          <p:nvGrpSpPr>
            <p:cNvPr id="27" name="Group 26">
              <a:extLst>
                <a:ext uri="{FF2B5EF4-FFF2-40B4-BE49-F238E27FC236}">
                  <a16:creationId xmlns:a16="http://schemas.microsoft.com/office/drawing/2014/main" id="{A9F0CA36-729A-DC42-97E5-6EE89470CEDB}"/>
                </a:ext>
              </a:extLst>
            </p:cNvPr>
            <p:cNvGrpSpPr/>
            <p:nvPr/>
          </p:nvGrpSpPr>
          <p:grpSpPr>
            <a:xfrm>
              <a:off x="6715537" y="3630338"/>
              <a:ext cx="4271998" cy="2988236"/>
              <a:chOff x="6638925" y="2008286"/>
              <a:chExt cx="4271998" cy="2988236"/>
            </a:xfrm>
          </p:grpSpPr>
          <p:pic>
            <p:nvPicPr>
              <p:cNvPr id="31" name="Google Shape;293;p29">
                <a:extLst>
                  <a:ext uri="{FF2B5EF4-FFF2-40B4-BE49-F238E27FC236}">
                    <a16:creationId xmlns:a16="http://schemas.microsoft.com/office/drawing/2014/main" id="{16BC73E9-39DB-CC48-B97F-1BEB4D1B5390}"/>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32" name="Google Shape;296;p29">
                <a:extLst>
                  <a:ext uri="{FF2B5EF4-FFF2-40B4-BE49-F238E27FC236}">
                    <a16:creationId xmlns:a16="http://schemas.microsoft.com/office/drawing/2014/main" id="{FFEB0F89-D702-144E-8A97-9863D68F088B}"/>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cxnSp>
          <p:nvCxnSpPr>
            <p:cNvPr id="28" name="Straight Arrow Connector 27">
              <a:extLst>
                <a:ext uri="{FF2B5EF4-FFF2-40B4-BE49-F238E27FC236}">
                  <a16:creationId xmlns:a16="http://schemas.microsoft.com/office/drawing/2014/main" id="{1E46D1A5-4AEB-B646-A611-963867CEDD11}"/>
                </a:ext>
              </a:extLst>
            </p:cNvPr>
            <p:cNvCxnSpPr>
              <a:cxnSpLocks/>
            </p:cNvCxnSpPr>
            <p:nvPr/>
          </p:nvCxnSpPr>
          <p:spPr>
            <a:xfrm flipV="1">
              <a:off x="3857782" y="4190661"/>
              <a:ext cx="2827128" cy="358913"/>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BB4283-6A15-5543-84A8-C1D30B17CA6D}"/>
                </a:ext>
              </a:extLst>
            </p:cNvPr>
            <p:cNvCxnSpPr>
              <a:cxnSpLocks/>
            </p:cNvCxnSpPr>
            <p:nvPr/>
          </p:nvCxnSpPr>
          <p:spPr>
            <a:xfrm>
              <a:off x="4636511" y="4944781"/>
              <a:ext cx="2048399" cy="663043"/>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78AD2-E099-7F47-8CE2-B472F6174380}"/>
                </a:ext>
              </a:extLst>
            </p:cNvPr>
            <p:cNvSpPr txBox="1"/>
            <p:nvPr/>
          </p:nvSpPr>
          <p:spPr>
            <a:xfrm>
              <a:off x="6415419" y="3137656"/>
              <a:ext cx="872763" cy="800219"/>
            </a:xfrm>
            <a:prstGeom prst="rect">
              <a:avLst/>
            </a:prstGeom>
            <a:noFill/>
          </p:spPr>
          <p:txBody>
            <a:bodyPr wrap="square" rtlCol="0">
              <a:spAutoFit/>
            </a:bodyPr>
            <a:lstStyle/>
            <a:p>
              <a:pPr algn="ctr"/>
              <a:r>
                <a:rPr lang="en-US" sz="1650" dirty="0"/>
                <a:t>hash table</a:t>
              </a:r>
            </a:p>
          </p:txBody>
        </p:sp>
      </p:grpSp>
      <p:sp>
        <p:nvSpPr>
          <p:cNvPr id="33" name="TextBox 32">
            <a:extLst>
              <a:ext uri="{FF2B5EF4-FFF2-40B4-BE49-F238E27FC236}">
                <a16:creationId xmlns:a16="http://schemas.microsoft.com/office/drawing/2014/main" id="{B18FCEF4-0CD1-4C4C-BD2E-6207AA37C39C}"/>
              </a:ext>
            </a:extLst>
          </p:cNvPr>
          <p:cNvSpPr txBox="1"/>
          <p:nvPr/>
        </p:nvSpPr>
        <p:spPr>
          <a:xfrm>
            <a:off x="5655334" y="4071555"/>
            <a:ext cx="2540538" cy="1200329"/>
          </a:xfrm>
          <a:prstGeom prst="rect">
            <a:avLst/>
          </a:prstGeom>
          <a:noFill/>
        </p:spPr>
        <p:txBody>
          <a:bodyPr wrap="square" rtlCol="0">
            <a:spAutoFit/>
          </a:bodyPr>
          <a:lstStyle/>
          <a:p>
            <a:r>
              <a:rPr lang="en-GB" dirty="0">
                <a:solidFill>
                  <a:schemeClr val="dk1"/>
                </a:solidFill>
                <a:ea typeface="Calibri"/>
                <a:cs typeface="Calibri"/>
                <a:sym typeface="Calibri"/>
              </a:rPr>
              <a:t>Each k-mer entry in the hash stores the genome location(s) where the     k-mer can be found.</a:t>
            </a:r>
            <a:endParaRPr lang="en-GB" dirty="0"/>
          </a:p>
        </p:txBody>
      </p:sp>
      <p:sp>
        <p:nvSpPr>
          <p:cNvPr id="34" name="TextBox 33">
            <a:extLst>
              <a:ext uri="{FF2B5EF4-FFF2-40B4-BE49-F238E27FC236}">
                <a16:creationId xmlns:a16="http://schemas.microsoft.com/office/drawing/2014/main" id="{A776CC0E-F501-3A43-9DFC-2D6040B535D3}"/>
              </a:ext>
            </a:extLst>
          </p:cNvPr>
          <p:cNvSpPr txBox="1"/>
          <p:nvPr/>
        </p:nvSpPr>
        <p:spPr>
          <a:xfrm>
            <a:off x="6008079" y="2453158"/>
            <a:ext cx="1755545" cy="346249"/>
          </a:xfrm>
          <a:prstGeom prst="rect">
            <a:avLst/>
          </a:prstGeom>
          <a:noFill/>
        </p:spPr>
        <p:txBody>
          <a:bodyPr wrap="none" rtlCol="0">
            <a:spAutoFit/>
          </a:bodyPr>
          <a:lstStyle/>
          <a:p>
            <a:r>
              <a:rPr lang="en-US" sz="1650" dirty="0"/>
              <a:t>reference genome</a:t>
            </a:r>
          </a:p>
        </p:txBody>
      </p:sp>
      <p:sp>
        <p:nvSpPr>
          <p:cNvPr id="35" name="Rectangle 34">
            <a:extLst>
              <a:ext uri="{FF2B5EF4-FFF2-40B4-BE49-F238E27FC236}">
                <a16:creationId xmlns:a16="http://schemas.microsoft.com/office/drawing/2014/main" id="{7E1E8CA9-9E1A-8645-AEDF-3B10B94FE40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6" name="Title 1">
            <a:extLst>
              <a:ext uri="{FF2B5EF4-FFF2-40B4-BE49-F238E27FC236}">
                <a16:creationId xmlns:a16="http://schemas.microsoft.com/office/drawing/2014/main" id="{930ECED2-4845-7A4E-8887-3CCC98289AE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38" name="Rectangle 37">
            <a:extLst>
              <a:ext uri="{FF2B5EF4-FFF2-40B4-BE49-F238E27FC236}">
                <a16:creationId xmlns:a16="http://schemas.microsoft.com/office/drawing/2014/main" id="{5129B3EA-0239-B045-9126-6C6CCB1E490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1F7EE365-26E2-794F-A8DB-D169D2277EF6}"/>
              </a:ext>
            </a:extLst>
          </p:cNvPr>
          <p:cNvSpPr txBox="1"/>
          <p:nvPr/>
        </p:nvSpPr>
        <p:spPr>
          <a:xfrm>
            <a:off x="1811145" y="4448435"/>
            <a:ext cx="1628972" cy="1615827"/>
          </a:xfrm>
          <a:prstGeom prst="rect">
            <a:avLst/>
          </a:prstGeom>
          <a:noFill/>
        </p:spPr>
        <p:txBody>
          <a:bodyPr wrap="none" rtlCol="0">
            <a:spAutoFit/>
          </a:bodyPr>
          <a:lstStyle/>
          <a:p>
            <a:r>
              <a:rPr lang="en-GB" sz="1100" dirty="0">
                <a:solidFill>
                  <a:srgbClr val="FF0000"/>
                </a:solidFill>
                <a:latin typeface="Menlo" panose="020B0609030804020204" pitchFamily="49" charset="0"/>
                <a:ea typeface="Menlo" panose="020B0609030804020204" pitchFamily="49" charset="0"/>
                <a:cs typeface="Menlo" panose="020B0609030804020204" pitchFamily="49" charset="0"/>
              </a:rPr>
              <a:t>ATGGAAGTCGCGGAATC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ATGGAAG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TGGAAGT</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GGAAGTC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GAAGTCG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AAGTCGC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AGTCGCG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t>
            </a:r>
          </a:p>
          <a:p>
            <a:endParaRPr lang="en-GB" sz="1100" dirty="0">
              <a:latin typeface="Menlo" panose="020B0609030804020204" pitchFamily="49" charset="0"/>
              <a:ea typeface="Menlo" panose="020B0609030804020204" pitchFamily="49" charset="0"/>
              <a:cs typeface="Menlo" panose="020B0609030804020204" pitchFamily="49" charset="0"/>
            </a:endParaRPr>
          </a:p>
        </p:txBody>
      </p:sp>
      <p:sp>
        <p:nvSpPr>
          <p:cNvPr id="39" name="Rectangle 38">
            <a:extLst>
              <a:ext uri="{FF2B5EF4-FFF2-40B4-BE49-F238E27FC236}">
                <a16:creationId xmlns:a16="http://schemas.microsoft.com/office/drawing/2014/main" id="{DA3CA675-1119-A346-BFD1-DF6C6BED4A85}"/>
              </a:ext>
            </a:extLst>
          </p:cNvPr>
          <p:cNvSpPr/>
          <p:nvPr/>
        </p:nvSpPr>
        <p:spPr>
          <a:xfrm>
            <a:off x="1803826" y="4455346"/>
            <a:ext cx="1629203" cy="140379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0F41AB19-99B3-E147-8C67-08BA402173D0}"/>
              </a:ext>
            </a:extLst>
          </p:cNvPr>
          <p:cNvCxnSpPr>
            <a:cxnSpLocks/>
          </p:cNvCxnSpPr>
          <p:nvPr/>
        </p:nvCxnSpPr>
        <p:spPr>
          <a:xfrm>
            <a:off x="1595490" y="3912335"/>
            <a:ext cx="208336" cy="559879"/>
          </a:xfrm>
          <a:prstGeom prst="straightConnector1">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D770-CC23-1C4C-A578-9C6AD9F71F7D}"/>
              </a:ext>
            </a:extLst>
          </p:cNvPr>
          <p:cNvCxnSpPr>
            <a:cxnSpLocks/>
          </p:cNvCxnSpPr>
          <p:nvPr/>
        </p:nvCxnSpPr>
        <p:spPr>
          <a:xfrm flipH="1">
            <a:off x="3433029" y="3912334"/>
            <a:ext cx="275022" cy="559880"/>
          </a:xfrm>
          <a:prstGeom prst="straightConnector1">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0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174156" cy="4798559"/>
          </a:xfrm>
        </p:spPr>
        <p:txBody>
          <a:bodyPr>
            <a:normAutofit/>
          </a:bodyPr>
          <a:lstStyle/>
          <a:p>
            <a:pPr>
              <a:lnSpc>
                <a:spcPct val="110000"/>
              </a:lnSpc>
              <a:spcAft>
                <a:spcPts val="225"/>
              </a:spcAft>
            </a:pPr>
            <a:r>
              <a:rPr lang="en-GB" sz="2400" dirty="0"/>
              <a:t>To align reads:</a:t>
            </a:r>
          </a:p>
          <a:p>
            <a:pPr marL="404813" lvl="1" indent="-122238">
              <a:lnSpc>
                <a:spcPct val="110000"/>
              </a:lnSpc>
              <a:spcAft>
                <a:spcPts val="225"/>
              </a:spcAft>
              <a:buFont typeface="System Font Regular"/>
              <a:buChar char="-"/>
            </a:pPr>
            <a:r>
              <a:rPr lang="en-GB" sz="2000" dirty="0"/>
              <a:t>Split into k-</a:t>
            </a:r>
            <a:r>
              <a:rPr lang="en-GB" sz="2000" dirty="0" err="1"/>
              <a:t>mers</a:t>
            </a:r>
            <a:r>
              <a:rPr lang="en-GB" sz="2000" dirty="0"/>
              <a:t> </a:t>
            </a:r>
          </a:p>
          <a:p>
            <a:pPr marL="404813" lvl="1" indent="-122238">
              <a:lnSpc>
                <a:spcPct val="110000"/>
              </a:lnSpc>
              <a:spcAft>
                <a:spcPts val="225"/>
              </a:spcAft>
              <a:buFont typeface="System Font Regular"/>
              <a:buChar char="-"/>
            </a:pPr>
            <a:r>
              <a:rPr lang="en-GB" sz="2000" dirty="0"/>
              <a:t>Look up in the hash table -&gt; possible locations of the read in the genome.</a:t>
            </a:r>
          </a:p>
        </p:txBody>
      </p:sp>
      <p:grpSp>
        <p:nvGrpSpPr>
          <p:cNvPr id="7" name="Group 6">
            <a:extLst>
              <a:ext uri="{FF2B5EF4-FFF2-40B4-BE49-F238E27FC236}">
                <a16:creationId xmlns:a16="http://schemas.microsoft.com/office/drawing/2014/main" id="{0E57E2E3-CEF4-6D40-9461-4144E79922B1}"/>
              </a:ext>
            </a:extLst>
          </p:cNvPr>
          <p:cNvGrpSpPr/>
          <p:nvPr/>
        </p:nvGrpSpPr>
        <p:grpSpPr>
          <a:xfrm>
            <a:off x="1716186" y="2661172"/>
            <a:ext cx="5700085" cy="3017034"/>
            <a:chOff x="3753687" y="2696764"/>
            <a:chExt cx="7600113" cy="4022713"/>
          </a:xfrm>
        </p:grpSpPr>
        <p:grpSp>
          <p:nvGrpSpPr>
            <p:cNvPr id="9" name="Group 8">
              <a:extLst>
                <a:ext uri="{FF2B5EF4-FFF2-40B4-BE49-F238E27FC236}">
                  <a16:creationId xmlns:a16="http://schemas.microsoft.com/office/drawing/2014/main" id="{6E3F5E6E-59BC-6941-BFEA-EF6E93B0E93C}"/>
                </a:ext>
              </a:extLst>
            </p:cNvPr>
            <p:cNvGrpSpPr/>
            <p:nvPr/>
          </p:nvGrpSpPr>
          <p:grpSpPr>
            <a:xfrm>
              <a:off x="7081802" y="3232681"/>
              <a:ext cx="4271998" cy="2988236"/>
              <a:chOff x="6638925" y="2008286"/>
              <a:chExt cx="4271998" cy="2988236"/>
            </a:xfrm>
          </p:grpSpPr>
          <p:pic>
            <p:nvPicPr>
              <p:cNvPr id="26" name="Google Shape;293;p29">
                <a:extLst>
                  <a:ext uri="{FF2B5EF4-FFF2-40B4-BE49-F238E27FC236}">
                    <a16:creationId xmlns:a16="http://schemas.microsoft.com/office/drawing/2014/main" id="{9E347F49-FA8A-0A40-950B-024EAC316318}"/>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27" name="Google Shape;296;p29">
                <a:extLst>
                  <a:ext uri="{FF2B5EF4-FFF2-40B4-BE49-F238E27FC236}">
                    <a16:creationId xmlns:a16="http://schemas.microsoft.com/office/drawing/2014/main" id="{BF5831B3-AF07-B648-B043-F4160D7FA95A}"/>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sp>
          <p:nvSpPr>
            <p:cNvPr id="10" name="TextBox 9">
              <a:extLst>
                <a:ext uri="{FF2B5EF4-FFF2-40B4-BE49-F238E27FC236}">
                  <a16:creationId xmlns:a16="http://schemas.microsoft.com/office/drawing/2014/main" id="{CBC3B40C-3BBB-0842-8309-A2CA71347A25}"/>
                </a:ext>
              </a:extLst>
            </p:cNvPr>
            <p:cNvSpPr txBox="1"/>
            <p:nvPr/>
          </p:nvSpPr>
          <p:spPr>
            <a:xfrm>
              <a:off x="6781684" y="2696764"/>
              <a:ext cx="872763" cy="861775"/>
            </a:xfrm>
            <a:prstGeom prst="rect">
              <a:avLst/>
            </a:prstGeom>
            <a:noFill/>
          </p:spPr>
          <p:txBody>
            <a:bodyPr wrap="square" rtlCol="0">
              <a:spAutoFit/>
            </a:bodyPr>
            <a:lstStyle/>
            <a:p>
              <a:pPr algn="ctr"/>
              <a:r>
                <a:rPr lang="en-US" dirty="0"/>
                <a:t>hash table</a:t>
              </a:r>
            </a:p>
          </p:txBody>
        </p:sp>
        <p:pic>
          <p:nvPicPr>
            <p:cNvPr id="11" name="Google Shape;322;p31">
              <a:extLst>
                <a:ext uri="{FF2B5EF4-FFF2-40B4-BE49-F238E27FC236}">
                  <a16:creationId xmlns:a16="http://schemas.microsoft.com/office/drawing/2014/main" id="{3C61CCDC-C009-0448-AAA6-19BEF3EFDD95}"/>
                </a:ext>
              </a:extLst>
            </p:cNvPr>
            <p:cNvPicPr preferRelativeResize="0"/>
            <p:nvPr/>
          </p:nvPicPr>
          <p:blipFill rotWithShape="1">
            <a:blip r:embed="rId5">
              <a:alphaModFix/>
            </a:blip>
            <a:srcRect/>
            <a:stretch/>
          </p:blipFill>
          <p:spPr>
            <a:xfrm>
              <a:off x="4166897" y="2739999"/>
              <a:ext cx="1375343" cy="3979478"/>
            </a:xfrm>
            <a:prstGeom prst="rect">
              <a:avLst/>
            </a:prstGeom>
            <a:noFill/>
            <a:ln>
              <a:noFill/>
            </a:ln>
          </p:spPr>
        </p:pic>
        <p:pic>
          <p:nvPicPr>
            <p:cNvPr id="12" name="Google Shape;324;p31">
              <a:extLst>
                <a:ext uri="{FF2B5EF4-FFF2-40B4-BE49-F238E27FC236}">
                  <a16:creationId xmlns:a16="http://schemas.microsoft.com/office/drawing/2014/main" id="{406D71F8-59F3-D44B-87AA-24A20CDA98E2}"/>
                </a:ext>
              </a:extLst>
            </p:cNvPr>
            <p:cNvPicPr preferRelativeResize="0"/>
            <p:nvPr/>
          </p:nvPicPr>
          <p:blipFill rotWithShape="1">
            <a:blip r:embed="rId6">
              <a:alphaModFix/>
            </a:blip>
            <a:srcRect l="14460" r="62889"/>
            <a:stretch/>
          </p:blipFill>
          <p:spPr>
            <a:xfrm>
              <a:off x="6086474" y="3545633"/>
              <a:ext cx="260351" cy="2914916"/>
            </a:xfrm>
            <a:prstGeom prst="rect">
              <a:avLst/>
            </a:prstGeom>
            <a:noFill/>
            <a:ln>
              <a:noFill/>
            </a:ln>
          </p:spPr>
        </p:pic>
        <p:cxnSp>
          <p:nvCxnSpPr>
            <p:cNvPr id="13" name="Straight Arrow Connector 12">
              <a:extLst>
                <a:ext uri="{FF2B5EF4-FFF2-40B4-BE49-F238E27FC236}">
                  <a16:creationId xmlns:a16="http://schemas.microsoft.com/office/drawing/2014/main" id="{DD9ADCD4-44F9-A54B-916D-6646A49FCA91}"/>
                </a:ext>
              </a:extLst>
            </p:cNvPr>
            <p:cNvCxnSpPr>
              <a:cxnSpLocks/>
            </p:cNvCxnSpPr>
            <p:nvPr/>
          </p:nvCxnSpPr>
          <p:spPr>
            <a:xfrm flipV="1">
              <a:off x="6404864" y="3982734"/>
              <a:ext cx="633984" cy="642098"/>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AE1D7-A388-3C42-8846-D60A92CBF2A2}"/>
                </a:ext>
              </a:extLst>
            </p:cNvPr>
            <p:cNvCxnSpPr>
              <a:cxnSpLocks/>
            </p:cNvCxnSpPr>
            <p:nvPr/>
          </p:nvCxnSpPr>
          <p:spPr>
            <a:xfrm>
              <a:off x="6404864" y="5006705"/>
              <a:ext cx="633984" cy="423761"/>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4CB0F9-364B-7141-8A21-32ED3C79E6E7}"/>
                </a:ext>
              </a:extLst>
            </p:cNvPr>
            <p:cNvCxnSpPr>
              <a:cxnSpLocks/>
            </p:cNvCxnSpPr>
            <p:nvPr/>
          </p:nvCxnSpPr>
          <p:spPr>
            <a:xfrm flipV="1">
              <a:off x="6404864" y="3664449"/>
              <a:ext cx="664804" cy="86234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105A56-39CA-6B46-9EC0-E8CA7A8156E5}"/>
                </a:ext>
              </a:extLst>
            </p:cNvPr>
            <p:cNvCxnSpPr>
              <a:cxnSpLocks/>
            </p:cNvCxnSpPr>
            <p:nvPr/>
          </p:nvCxnSpPr>
          <p:spPr>
            <a:xfrm flipV="1">
              <a:off x="6404864" y="4423934"/>
              <a:ext cx="664804" cy="34313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E74221-4C54-304C-9B7D-3C0BD09AF0C6}"/>
                </a:ext>
              </a:extLst>
            </p:cNvPr>
            <p:cNvCxnSpPr>
              <a:cxnSpLocks/>
            </p:cNvCxnSpPr>
            <p:nvPr/>
          </p:nvCxnSpPr>
          <p:spPr>
            <a:xfrm>
              <a:off x="6404864" y="4894079"/>
              <a:ext cx="664804" cy="24420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7F472-41B0-AA46-BC26-2CA4D69CBDE3}"/>
                </a:ext>
              </a:extLst>
            </p:cNvPr>
            <p:cNvCxnSpPr>
              <a:cxnSpLocks/>
            </p:cNvCxnSpPr>
            <p:nvPr/>
          </p:nvCxnSpPr>
          <p:spPr>
            <a:xfrm>
              <a:off x="6404864" y="5136000"/>
              <a:ext cx="664804" cy="745036"/>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74DB83-C7A2-C94B-ABEA-CC6B7410FEAC}"/>
                </a:ext>
              </a:extLst>
            </p:cNvPr>
            <p:cNvSpPr txBox="1"/>
            <p:nvPr/>
          </p:nvSpPr>
          <p:spPr>
            <a:xfrm>
              <a:off x="8273361" y="2872784"/>
              <a:ext cx="2542861" cy="492443"/>
            </a:xfrm>
            <a:prstGeom prst="rect">
              <a:avLst/>
            </a:prstGeom>
            <a:noFill/>
          </p:spPr>
          <p:txBody>
            <a:bodyPr wrap="square" rtlCol="0">
              <a:spAutoFit/>
            </a:bodyPr>
            <a:lstStyle/>
            <a:p>
              <a:pPr algn="ctr"/>
              <a:r>
                <a:rPr lang="en-US" dirty="0"/>
                <a:t>reference genome</a:t>
              </a:r>
            </a:p>
          </p:txBody>
        </p:sp>
        <p:sp>
          <p:nvSpPr>
            <p:cNvPr id="20" name="TextBox 19">
              <a:extLst>
                <a:ext uri="{FF2B5EF4-FFF2-40B4-BE49-F238E27FC236}">
                  <a16:creationId xmlns:a16="http://schemas.microsoft.com/office/drawing/2014/main" id="{F6861DDA-F137-BE49-B438-DB2F636756EF}"/>
                </a:ext>
              </a:extLst>
            </p:cNvPr>
            <p:cNvSpPr txBox="1"/>
            <p:nvPr/>
          </p:nvSpPr>
          <p:spPr>
            <a:xfrm rot="16200000">
              <a:off x="2757916" y="4486095"/>
              <a:ext cx="2483986" cy="492443"/>
            </a:xfrm>
            <a:prstGeom prst="rect">
              <a:avLst/>
            </a:prstGeom>
            <a:noFill/>
          </p:spPr>
          <p:txBody>
            <a:bodyPr wrap="square" rtlCol="0">
              <a:spAutoFit/>
            </a:bodyPr>
            <a:lstStyle/>
            <a:p>
              <a:pPr algn="ctr"/>
              <a:r>
                <a:rPr lang="en-US" dirty="0"/>
                <a:t>sequencing reads</a:t>
              </a:r>
            </a:p>
          </p:txBody>
        </p:sp>
        <p:grpSp>
          <p:nvGrpSpPr>
            <p:cNvPr id="21" name="Group 20">
              <a:extLst>
                <a:ext uri="{FF2B5EF4-FFF2-40B4-BE49-F238E27FC236}">
                  <a16:creationId xmlns:a16="http://schemas.microsoft.com/office/drawing/2014/main" id="{B9CB68EB-C77C-564E-80FA-EAC5361059A0}"/>
                </a:ext>
              </a:extLst>
            </p:cNvPr>
            <p:cNvGrpSpPr/>
            <p:nvPr/>
          </p:nvGrpSpPr>
          <p:grpSpPr>
            <a:xfrm>
              <a:off x="5489802" y="3487745"/>
              <a:ext cx="540000" cy="1351006"/>
              <a:chOff x="5580321" y="3487745"/>
              <a:chExt cx="419660" cy="1351006"/>
            </a:xfrm>
          </p:grpSpPr>
          <p:cxnSp>
            <p:nvCxnSpPr>
              <p:cNvPr id="23" name="Straight Connector 22">
                <a:extLst>
                  <a:ext uri="{FF2B5EF4-FFF2-40B4-BE49-F238E27FC236}">
                    <a16:creationId xmlns:a16="http://schemas.microsoft.com/office/drawing/2014/main" id="{1436B24F-21F0-D04E-97AE-E25FF7A123EA}"/>
                  </a:ext>
                </a:extLst>
              </p:cNvPr>
              <p:cNvCxnSpPr/>
              <p:nvPr/>
            </p:nvCxnSpPr>
            <p:spPr>
              <a:xfrm>
                <a:off x="5580321" y="3487745"/>
                <a:ext cx="2098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75866-4905-EB4F-88F2-2296EC9AD97F}"/>
                  </a:ext>
                </a:extLst>
              </p:cNvPr>
              <p:cNvCxnSpPr>
                <a:cxnSpLocks/>
              </p:cNvCxnSpPr>
              <p:nvPr/>
            </p:nvCxnSpPr>
            <p:spPr>
              <a:xfrm>
                <a:off x="5790151" y="3487745"/>
                <a:ext cx="0" cy="13510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8D1469-A9E7-E142-A90C-A5C1C357D5B9}"/>
                  </a:ext>
                </a:extLst>
              </p:cNvPr>
              <p:cNvCxnSpPr/>
              <p:nvPr/>
            </p:nvCxnSpPr>
            <p:spPr>
              <a:xfrm>
                <a:off x="5790151" y="4838751"/>
                <a:ext cx="20983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0E35132-47B7-6640-A77F-5B82670AD281}"/>
                </a:ext>
              </a:extLst>
            </p:cNvPr>
            <p:cNvSpPr txBox="1"/>
            <p:nvPr/>
          </p:nvSpPr>
          <p:spPr>
            <a:xfrm>
              <a:off x="5729533" y="3650012"/>
              <a:ext cx="974231" cy="615553"/>
            </a:xfrm>
            <a:prstGeom prst="rect">
              <a:avLst/>
            </a:prstGeom>
            <a:noFill/>
          </p:spPr>
          <p:txBody>
            <a:bodyPr wrap="square" rtlCol="0">
              <a:spAutoFit/>
            </a:bodyPr>
            <a:lstStyle/>
            <a:p>
              <a:r>
                <a:rPr lang="en-US" sz="1200" dirty="0"/>
                <a:t>split into k-mers</a:t>
              </a:r>
            </a:p>
          </p:txBody>
        </p:sp>
      </p:grpSp>
      <p:sp>
        <p:nvSpPr>
          <p:cNvPr id="28" name="Rectangle 27">
            <a:extLst>
              <a:ext uri="{FF2B5EF4-FFF2-40B4-BE49-F238E27FC236}">
                <a16:creationId xmlns:a16="http://schemas.microsoft.com/office/drawing/2014/main" id="{661D5A53-3DE8-8643-B180-FE861EB5395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6B189B0-3BE6-8049-8718-CAF08F2758C2}"/>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31" name="Rectangle 30">
            <a:extLst>
              <a:ext uri="{FF2B5EF4-FFF2-40B4-BE49-F238E27FC236}">
                <a16:creationId xmlns:a16="http://schemas.microsoft.com/office/drawing/2014/main" id="{F4B1B619-C62D-864F-994E-8148D6C2D26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761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400" dirty="0"/>
              <a:t>Smith-Waterman is used to extend the possible alignments and find the best one.</a:t>
            </a:r>
          </a:p>
        </p:txBody>
      </p:sp>
      <p:grpSp>
        <p:nvGrpSpPr>
          <p:cNvPr id="7" name="Group 6">
            <a:extLst>
              <a:ext uri="{FF2B5EF4-FFF2-40B4-BE49-F238E27FC236}">
                <a16:creationId xmlns:a16="http://schemas.microsoft.com/office/drawing/2014/main" id="{0E57E2E3-CEF4-6D40-9461-4144E79922B1}"/>
              </a:ext>
            </a:extLst>
          </p:cNvPr>
          <p:cNvGrpSpPr/>
          <p:nvPr/>
        </p:nvGrpSpPr>
        <p:grpSpPr>
          <a:xfrm>
            <a:off x="1716186" y="2661172"/>
            <a:ext cx="5700085" cy="3017034"/>
            <a:chOff x="3753687" y="2696764"/>
            <a:chExt cx="7600113" cy="4022713"/>
          </a:xfrm>
        </p:grpSpPr>
        <p:grpSp>
          <p:nvGrpSpPr>
            <p:cNvPr id="9" name="Group 8">
              <a:extLst>
                <a:ext uri="{FF2B5EF4-FFF2-40B4-BE49-F238E27FC236}">
                  <a16:creationId xmlns:a16="http://schemas.microsoft.com/office/drawing/2014/main" id="{6E3F5E6E-59BC-6941-BFEA-EF6E93B0E93C}"/>
                </a:ext>
              </a:extLst>
            </p:cNvPr>
            <p:cNvGrpSpPr/>
            <p:nvPr/>
          </p:nvGrpSpPr>
          <p:grpSpPr>
            <a:xfrm>
              <a:off x="7081802" y="3232681"/>
              <a:ext cx="4271998" cy="2988236"/>
              <a:chOff x="6638925" y="2008286"/>
              <a:chExt cx="4271998" cy="2988236"/>
            </a:xfrm>
          </p:grpSpPr>
          <p:pic>
            <p:nvPicPr>
              <p:cNvPr id="26" name="Google Shape;293;p29">
                <a:extLst>
                  <a:ext uri="{FF2B5EF4-FFF2-40B4-BE49-F238E27FC236}">
                    <a16:creationId xmlns:a16="http://schemas.microsoft.com/office/drawing/2014/main" id="{9E347F49-FA8A-0A40-950B-024EAC316318}"/>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27" name="Google Shape;296;p29">
                <a:extLst>
                  <a:ext uri="{FF2B5EF4-FFF2-40B4-BE49-F238E27FC236}">
                    <a16:creationId xmlns:a16="http://schemas.microsoft.com/office/drawing/2014/main" id="{BF5831B3-AF07-B648-B043-F4160D7FA95A}"/>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sp>
          <p:nvSpPr>
            <p:cNvPr id="10" name="TextBox 9">
              <a:extLst>
                <a:ext uri="{FF2B5EF4-FFF2-40B4-BE49-F238E27FC236}">
                  <a16:creationId xmlns:a16="http://schemas.microsoft.com/office/drawing/2014/main" id="{CBC3B40C-3BBB-0842-8309-A2CA71347A25}"/>
                </a:ext>
              </a:extLst>
            </p:cNvPr>
            <p:cNvSpPr txBox="1"/>
            <p:nvPr/>
          </p:nvSpPr>
          <p:spPr>
            <a:xfrm>
              <a:off x="6781684" y="2696764"/>
              <a:ext cx="872763" cy="861775"/>
            </a:xfrm>
            <a:prstGeom prst="rect">
              <a:avLst/>
            </a:prstGeom>
            <a:noFill/>
          </p:spPr>
          <p:txBody>
            <a:bodyPr wrap="square" rtlCol="0">
              <a:spAutoFit/>
            </a:bodyPr>
            <a:lstStyle/>
            <a:p>
              <a:pPr algn="ctr"/>
              <a:r>
                <a:rPr lang="en-US" dirty="0"/>
                <a:t>hash table</a:t>
              </a:r>
            </a:p>
          </p:txBody>
        </p:sp>
        <p:pic>
          <p:nvPicPr>
            <p:cNvPr id="11" name="Google Shape;322;p31">
              <a:extLst>
                <a:ext uri="{FF2B5EF4-FFF2-40B4-BE49-F238E27FC236}">
                  <a16:creationId xmlns:a16="http://schemas.microsoft.com/office/drawing/2014/main" id="{3C61CCDC-C009-0448-AAA6-19BEF3EFDD95}"/>
                </a:ext>
              </a:extLst>
            </p:cNvPr>
            <p:cNvPicPr preferRelativeResize="0"/>
            <p:nvPr/>
          </p:nvPicPr>
          <p:blipFill rotWithShape="1">
            <a:blip r:embed="rId5">
              <a:alphaModFix/>
            </a:blip>
            <a:srcRect/>
            <a:stretch/>
          </p:blipFill>
          <p:spPr>
            <a:xfrm>
              <a:off x="4166897" y="2739999"/>
              <a:ext cx="1375343" cy="3979478"/>
            </a:xfrm>
            <a:prstGeom prst="rect">
              <a:avLst/>
            </a:prstGeom>
            <a:noFill/>
            <a:ln>
              <a:noFill/>
            </a:ln>
          </p:spPr>
        </p:pic>
        <p:pic>
          <p:nvPicPr>
            <p:cNvPr id="12" name="Google Shape;324;p31">
              <a:extLst>
                <a:ext uri="{FF2B5EF4-FFF2-40B4-BE49-F238E27FC236}">
                  <a16:creationId xmlns:a16="http://schemas.microsoft.com/office/drawing/2014/main" id="{406D71F8-59F3-D44B-87AA-24A20CDA98E2}"/>
                </a:ext>
              </a:extLst>
            </p:cNvPr>
            <p:cNvPicPr preferRelativeResize="0"/>
            <p:nvPr/>
          </p:nvPicPr>
          <p:blipFill rotWithShape="1">
            <a:blip r:embed="rId6">
              <a:alphaModFix/>
            </a:blip>
            <a:srcRect l="14460" r="62889"/>
            <a:stretch/>
          </p:blipFill>
          <p:spPr>
            <a:xfrm>
              <a:off x="6086474" y="3545633"/>
              <a:ext cx="260351" cy="2914916"/>
            </a:xfrm>
            <a:prstGeom prst="rect">
              <a:avLst/>
            </a:prstGeom>
            <a:noFill/>
            <a:ln>
              <a:noFill/>
            </a:ln>
          </p:spPr>
        </p:pic>
        <p:cxnSp>
          <p:nvCxnSpPr>
            <p:cNvPr id="13" name="Straight Arrow Connector 12">
              <a:extLst>
                <a:ext uri="{FF2B5EF4-FFF2-40B4-BE49-F238E27FC236}">
                  <a16:creationId xmlns:a16="http://schemas.microsoft.com/office/drawing/2014/main" id="{DD9ADCD4-44F9-A54B-916D-6646A49FCA91}"/>
                </a:ext>
              </a:extLst>
            </p:cNvPr>
            <p:cNvCxnSpPr>
              <a:cxnSpLocks/>
            </p:cNvCxnSpPr>
            <p:nvPr/>
          </p:nvCxnSpPr>
          <p:spPr>
            <a:xfrm flipV="1">
              <a:off x="6404864" y="3982734"/>
              <a:ext cx="633984" cy="642098"/>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AE1D7-A388-3C42-8846-D60A92CBF2A2}"/>
                </a:ext>
              </a:extLst>
            </p:cNvPr>
            <p:cNvCxnSpPr>
              <a:cxnSpLocks/>
            </p:cNvCxnSpPr>
            <p:nvPr/>
          </p:nvCxnSpPr>
          <p:spPr>
            <a:xfrm>
              <a:off x="6404864" y="5006705"/>
              <a:ext cx="633984" cy="423761"/>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4CB0F9-364B-7141-8A21-32ED3C79E6E7}"/>
                </a:ext>
              </a:extLst>
            </p:cNvPr>
            <p:cNvCxnSpPr>
              <a:cxnSpLocks/>
            </p:cNvCxnSpPr>
            <p:nvPr/>
          </p:nvCxnSpPr>
          <p:spPr>
            <a:xfrm flipV="1">
              <a:off x="6404864" y="3664449"/>
              <a:ext cx="664804" cy="86234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105A56-39CA-6B46-9EC0-E8CA7A8156E5}"/>
                </a:ext>
              </a:extLst>
            </p:cNvPr>
            <p:cNvCxnSpPr>
              <a:cxnSpLocks/>
            </p:cNvCxnSpPr>
            <p:nvPr/>
          </p:nvCxnSpPr>
          <p:spPr>
            <a:xfrm flipV="1">
              <a:off x="6404864" y="4423934"/>
              <a:ext cx="664804" cy="34313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E74221-4C54-304C-9B7D-3C0BD09AF0C6}"/>
                </a:ext>
              </a:extLst>
            </p:cNvPr>
            <p:cNvCxnSpPr>
              <a:cxnSpLocks/>
            </p:cNvCxnSpPr>
            <p:nvPr/>
          </p:nvCxnSpPr>
          <p:spPr>
            <a:xfrm>
              <a:off x="6404864" y="4894079"/>
              <a:ext cx="664804" cy="24420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7F472-41B0-AA46-BC26-2CA4D69CBDE3}"/>
                </a:ext>
              </a:extLst>
            </p:cNvPr>
            <p:cNvCxnSpPr>
              <a:cxnSpLocks/>
            </p:cNvCxnSpPr>
            <p:nvPr/>
          </p:nvCxnSpPr>
          <p:spPr>
            <a:xfrm>
              <a:off x="6404864" y="5136000"/>
              <a:ext cx="664804" cy="745036"/>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74DB83-C7A2-C94B-ABEA-CC6B7410FEAC}"/>
                </a:ext>
              </a:extLst>
            </p:cNvPr>
            <p:cNvSpPr txBox="1"/>
            <p:nvPr/>
          </p:nvSpPr>
          <p:spPr>
            <a:xfrm>
              <a:off x="8273361" y="2872784"/>
              <a:ext cx="2542861" cy="492443"/>
            </a:xfrm>
            <a:prstGeom prst="rect">
              <a:avLst/>
            </a:prstGeom>
            <a:noFill/>
          </p:spPr>
          <p:txBody>
            <a:bodyPr wrap="square" rtlCol="0">
              <a:spAutoFit/>
            </a:bodyPr>
            <a:lstStyle/>
            <a:p>
              <a:pPr algn="ctr"/>
              <a:r>
                <a:rPr lang="en-US" dirty="0"/>
                <a:t>reference genome</a:t>
              </a:r>
            </a:p>
          </p:txBody>
        </p:sp>
        <p:sp>
          <p:nvSpPr>
            <p:cNvPr id="20" name="TextBox 19">
              <a:extLst>
                <a:ext uri="{FF2B5EF4-FFF2-40B4-BE49-F238E27FC236}">
                  <a16:creationId xmlns:a16="http://schemas.microsoft.com/office/drawing/2014/main" id="{F6861DDA-F137-BE49-B438-DB2F636756EF}"/>
                </a:ext>
              </a:extLst>
            </p:cNvPr>
            <p:cNvSpPr txBox="1"/>
            <p:nvPr/>
          </p:nvSpPr>
          <p:spPr>
            <a:xfrm rot="16200000">
              <a:off x="2757916" y="4486095"/>
              <a:ext cx="2483986" cy="492443"/>
            </a:xfrm>
            <a:prstGeom prst="rect">
              <a:avLst/>
            </a:prstGeom>
            <a:noFill/>
          </p:spPr>
          <p:txBody>
            <a:bodyPr wrap="square" rtlCol="0">
              <a:spAutoFit/>
            </a:bodyPr>
            <a:lstStyle/>
            <a:p>
              <a:pPr algn="ctr"/>
              <a:r>
                <a:rPr lang="en-US" dirty="0"/>
                <a:t>sequencing reads</a:t>
              </a:r>
            </a:p>
          </p:txBody>
        </p:sp>
        <p:grpSp>
          <p:nvGrpSpPr>
            <p:cNvPr id="21" name="Group 20">
              <a:extLst>
                <a:ext uri="{FF2B5EF4-FFF2-40B4-BE49-F238E27FC236}">
                  <a16:creationId xmlns:a16="http://schemas.microsoft.com/office/drawing/2014/main" id="{B9CB68EB-C77C-564E-80FA-EAC5361059A0}"/>
                </a:ext>
              </a:extLst>
            </p:cNvPr>
            <p:cNvGrpSpPr/>
            <p:nvPr/>
          </p:nvGrpSpPr>
          <p:grpSpPr>
            <a:xfrm>
              <a:off x="5489802" y="3487745"/>
              <a:ext cx="540000" cy="1351006"/>
              <a:chOff x="5580321" y="3487745"/>
              <a:chExt cx="419660" cy="1351006"/>
            </a:xfrm>
          </p:grpSpPr>
          <p:cxnSp>
            <p:nvCxnSpPr>
              <p:cNvPr id="23" name="Straight Connector 22">
                <a:extLst>
                  <a:ext uri="{FF2B5EF4-FFF2-40B4-BE49-F238E27FC236}">
                    <a16:creationId xmlns:a16="http://schemas.microsoft.com/office/drawing/2014/main" id="{1436B24F-21F0-D04E-97AE-E25FF7A123EA}"/>
                  </a:ext>
                </a:extLst>
              </p:cNvPr>
              <p:cNvCxnSpPr/>
              <p:nvPr/>
            </p:nvCxnSpPr>
            <p:spPr>
              <a:xfrm>
                <a:off x="5580321" y="3487745"/>
                <a:ext cx="2098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75866-4905-EB4F-88F2-2296EC9AD97F}"/>
                  </a:ext>
                </a:extLst>
              </p:cNvPr>
              <p:cNvCxnSpPr>
                <a:cxnSpLocks/>
              </p:cNvCxnSpPr>
              <p:nvPr/>
            </p:nvCxnSpPr>
            <p:spPr>
              <a:xfrm>
                <a:off x="5790151" y="3487745"/>
                <a:ext cx="0" cy="13510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8D1469-A9E7-E142-A90C-A5C1C357D5B9}"/>
                  </a:ext>
                </a:extLst>
              </p:cNvPr>
              <p:cNvCxnSpPr/>
              <p:nvPr/>
            </p:nvCxnSpPr>
            <p:spPr>
              <a:xfrm>
                <a:off x="5790151" y="4838751"/>
                <a:ext cx="20983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0E35132-47B7-6640-A77F-5B82670AD281}"/>
                </a:ext>
              </a:extLst>
            </p:cNvPr>
            <p:cNvSpPr txBox="1"/>
            <p:nvPr/>
          </p:nvSpPr>
          <p:spPr>
            <a:xfrm>
              <a:off x="5729533" y="3650012"/>
              <a:ext cx="974231" cy="615553"/>
            </a:xfrm>
            <a:prstGeom prst="rect">
              <a:avLst/>
            </a:prstGeom>
            <a:noFill/>
          </p:spPr>
          <p:txBody>
            <a:bodyPr wrap="square" rtlCol="0">
              <a:spAutoFit/>
            </a:bodyPr>
            <a:lstStyle/>
            <a:p>
              <a:r>
                <a:rPr lang="en-US" sz="1200" dirty="0"/>
                <a:t>split into k-mers</a:t>
              </a:r>
            </a:p>
          </p:txBody>
        </p:sp>
      </p:grpSp>
      <p:pic>
        <p:nvPicPr>
          <p:cNvPr id="28" name="Google Shape;357;p32">
            <a:extLst>
              <a:ext uri="{FF2B5EF4-FFF2-40B4-BE49-F238E27FC236}">
                <a16:creationId xmlns:a16="http://schemas.microsoft.com/office/drawing/2014/main" id="{7248696B-9B93-A34C-842B-65B2AA352220}"/>
              </a:ext>
            </a:extLst>
          </p:cNvPr>
          <p:cNvPicPr preferRelativeResize="0"/>
          <p:nvPr/>
        </p:nvPicPr>
        <p:blipFill rotWithShape="1">
          <a:blip r:embed="rId7">
            <a:alphaModFix/>
          </a:blip>
          <a:srcRect t="31447"/>
          <a:stretch/>
        </p:blipFill>
        <p:spPr>
          <a:xfrm>
            <a:off x="4748634" y="4383444"/>
            <a:ext cx="3164246" cy="1190843"/>
          </a:xfrm>
          <a:prstGeom prst="rect">
            <a:avLst/>
          </a:prstGeom>
          <a:noFill/>
          <a:ln>
            <a:noFill/>
          </a:ln>
        </p:spPr>
      </p:pic>
      <p:sp>
        <p:nvSpPr>
          <p:cNvPr id="29" name="Oval 28">
            <a:extLst>
              <a:ext uri="{FF2B5EF4-FFF2-40B4-BE49-F238E27FC236}">
                <a16:creationId xmlns:a16="http://schemas.microsoft.com/office/drawing/2014/main" id="{B886ACD6-054B-AC40-8DC0-3AE14B470D7A}"/>
              </a:ext>
            </a:extLst>
          </p:cNvPr>
          <p:cNvSpPr/>
          <p:nvPr/>
        </p:nvSpPr>
        <p:spPr>
          <a:xfrm>
            <a:off x="4895850" y="3585487"/>
            <a:ext cx="2073796" cy="181992"/>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0" name="Straight Arrow Connector 29">
            <a:extLst>
              <a:ext uri="{FF2B5EF4-FFF2-40B4-BE49-F238E27FC236}">
                <a16:creationId xmlns:a16="http://schemas.microsoft.com/office/drawing/2014/main" id="{CD53DB83-F621-CD4F-84EC-5A9F553D6A2D}"/>
              </a:ext>
            </a:extLst>
          </p:cNvPr>
          <p:cNvCxnSpPr>
            <a:cxnSpLocks/>
          </p:cNvCxnSpPr>
          <p:nvPr/>
        </p:nvCxnSpPr>
        <p:spPr>
          <a:xfrm flipH="1">
            <a:off x="5556250" y="3775344"/>
            <a:ext cx="252252" cy="70025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7F83A8-5829-7749-BE3A-C394CBE93E56}"/>
              </a:ext>
            </a:extLst>
          </p:cNvPr>
          <p:cNvSpPr txBox="1"/>
          <p:nvPr/>
        </p:nvSpPr>
        <p:spPr>
          <a:xfrm>
            <a:off x="6887542" y="5108637"/>
            <a:ext cx="1045094" cy="600164"/>
          </a:xfrm>
          <a:prstGeom prst="rect">
            <a:avLst/>
          </a:prstGeom>
          <a:solidFill>
            <a:schemeClr val="bg1"/>
          </a:solidFill>
        </p:spPr>
        <p:txBody>
          <a:bodyPr wrap="none" rtlCol="0">
            <a:spAutoFit/>
          </a:bodyPr>
          <a:lstStyle/>
          <a:p>
            <a:r>
              <a:rPr lang="en-US" sz="1650" dirty="0"/>
              <a:t>alignment</a:t>
            </a:r>
          </a:p>
          <a:p>
            <a:endParaRPr lang="en-US" sz="1650" dirty="0"/>
          </a:p>
        </p:txBody>
      </p:sp>
      <p:sp>
        <p:nvSpPr>
          <p:cNvPr id="32" name="TextBox 31">
            <a:extLst>
              <a:ext uri="{FF2B5EF4-FFF2-40B4-BE49-F238E27FC236}">
                <a16:creationId xmlns:a16="http://schemas.microsoft.com/office/drawing/2014/main" id="{FCA4A6C9-C952-FB42-8791-995F2401AC7E}"/>
              </a:ext>
            </a:extLst>
          </p:cNvPr>
          <p:cNvSpPr txBox="1"/>
          <p:nvPr/>
        </p:nvSpPr>
        <p:spPr>
          <a:xfrm>
            <a:off x="4942973" y="5384411"/>
            <a:ext cx="1390252" cy="300082"/>
          </a:xfrm>
          <a:prstGeom prst="rect">
            <a:avLst/>
          </a:prstGeom>
          <a:noFill/>
        </p:spPr>
        <p:txBody>
          <a:bodyPr wrap="none" rtlCol="0">
            <a:spAutoFit/>
          </a:bodyPr>
          <a:lstStyle/>
          <a:p>
            <a:r>
              <a:rPr lang="en-US" sz="1350" dirty="0"/>
              <a:t>Smith-Waterman</a:t>
            </a:r>
          </a:p>
        </p:txBody>
      </p:sp>
      <p:sp>
        <p:nvSpPr>
          <p:cNvPr id="33" name="Rectangle 32">
            <a:extLst>
              <a:ext uri="{FF2B5EF4-FFF2-40B4-BE49-F238E27FC236}">
                <a16:creationId xmlns:a16="http://schemas.microsoft.com/office/drawing/2014/main" id="{750D3DAA-4B3B-5F4B-8254-8F0D9D15734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4" name="Title 1">
            <a:extLst>
              <a:ext uri="{FF2B5EF4-FFF2-40B4-BE49-F238E27FC236}">
                <a16:creationId xmlns:a16="http://schemas.microsoft.com/office/drawing/2014/main" id="{FADBB130-640B-274D-9C84-B111A80C1FA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56" name="Rectangle 55">
            <a:extLst>
              <a:ext uri="{FF2B5EF4-FFF2-40B4-BE49-F238E27FC236}">
                <a16:creationId xmlns:a16="http://schemas.microsoft.com/office/drawing/2014/main" id="{93D995D0-6F10-B44D-BAAE-31F0A5221FD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62671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57052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2356639"/>
          </a:xfrm>
        </p:spPr>
        <p:txBody>
          <a:bodyPr>
            <a:normAutofit/>
          </a:bodyPr>
          <a:lstStyle/>
          <a:p>
            <a:pPr>
              <a:spcAft>
                <a:spcPts val="450"/>
              </a:spcAft>
            </a:pPr>
            <a:r>
              <a:rPr lang="en-GB" sz="2400" dirty="0"/>
              <a:t>A </a:t>
            </a:r>
            <a:r>
              <a:rPr lang="en-GB" sz="2400" b="1" dirty="0"/>
              <a:t>suffix tree </a:t>
            </a:r>
            <a:r>
              <a:rPr lang="en-GB" sz="2400" dirty="0"/>
              <a:t>stores all the suffixes of a string.</a:t>
            </a:r>
          </a:p>
          <a:p>
            <a:pPr lvl="1">
              <a:spcAft>
                <a:spcPts val="450"/>
              </a:spcAft>
              <a:buFont typeface=".AppleSystemUIFont"/>
              <a:buChar char="-"/>
            </a:pPr>
            <a:r>
              <a:rPr lang="en-GB" sz="2200" dirty="0"/>
              <a:t>It contains the </a:t>
            </a:r>
            <a:r>
              <a:rPr lang="en-GB" sz="2200" b="1" dirty="0"/>
              <a:t>locations</a:t>
            </a:r>
            <a:r>
              <a:rPr lang="en-GB" sz="2200" dirty="0"/>
              <a:t> where the subsequences exist.</a:t>
            </a:r>
          </a:p>
          <a:p>
            <a:pPr lvl="1">
              <a:spcAft>
                <a:spcPts val="450"/>
              </a:spcAft>
              <a:buFont typeface=".AppleSystemUIFont"/>
              <a:buChar char="-"/>
            </a:pPr>
            <a:r>
              <a:rPr lang="en-GB" sz="2200" dirty="0"/>
              <a:t>Allows very </a:t>
            </a:r>
            <a:r>
              <a:rPr lang="en-GB" sz="2200" b="1" dirty="0"/>
              <a:t>fast</a:t>
            </a:r>
            <a:r>
              <a:rPr lang="en-GB" sz="2200" dirty="0"/>
              <a:t> string matching.</a:t>
            </a:r>
          </a:p>
          <a:p>
            <a:pPr lvl="1">
              <a:spcAft>
                <a:spcPts val="450"/>
              </a:spcAft>
              <a:buFont typeface=".AppleSystemUIFont"/>
              <a:buChar char="-"/>
            </a:pPr>
            <a:r>
              <a:rPr lang="en-GB" sz="2200" dirty="0"/>
              <a:t>But it requires a lot of memory.</a:t>
            </a:r>
          </a:p>
        </p:txBody>
      </p:sp>
      <p:sp>
        <p:nvSpPr>
          <p:cNvPr id="7" name="TextBox 6">
            <a:extLst>
              <a:ext uri="{FF2B5EF4-FFF2-40B4-BE49-F238E27FC236}">
                <a16:creationId xmlns:a16="http://schemas.microsoft.com/office/drawing/2014/main" id="{1C88C7F3-23AD-F647-B6B2-232C72AB9691}"/>
              </a:ext>
            </a:extLst>
          </p:cNvPr>
          <p:cNvSpPr txBox="1"/>
          <p:nvPr/>
        </p:nvSpPr>
        <p:spPr>
          <a:xfrm>
            <a:off x="5292191" y="5656223"/>
            <a:ext cx="3223159" cy="430887"/>
          </a:xfrm>
          <a:prstGeom prst="rect">
            <a:avLst/>
          </a:prstGeom>
          <a:noFill/>
        </p:spPr>
        <p:txBody>
          <a:bodyPr wrap="square" rtlCol="0">
            <a:spAutoFit/>
          </a:bodyPr>
          <a:lstStyle/>
          <a:p>
            <a:pPr algn="r"/>
            <a:r>
              <a:rPr lang="en-GB" sz="1100" dirty="0"/>
              <a:t>Delcher et al., </a:t>
            </a:r>
            <a:r>
              <a:rPr lang="en-GB" sz="1100" i="1" dirty="0"/>
              <a:t>Nucleic Acids Res. </a:t>
            </a:r>
            <a:r>
              <a:rPr lang="en-GB" sz="1100" dirty="0"/>
              <a:t>1 (1999) PMID:10325427</a:t>
            </a:r>
          </a:p>
        </p:txBody>
      </p:sp>
      <p:grpSp>
        <p:nvGrpSpPr>
          <p:cNvPr id="9" name="Group 8">
            <a:extLst>
              <a:ext uri="{FF2B5EF4-FFF2-40B4-BE49-F238E27FC236}">
                <a16:creationId xmlns:a16="http://schemas.microsoft.com/office/drawing/2014/main" id="{D2FEEA83-8A45-9B48-9237-0D4C899388AC}"/>
              </a:ext>
            </a:extLst>
          </p:cNvPr>
          <p:cNvGrpSpPr>
            <a:grpSpLocks noChangeAspect="1"/>
          </p:cNvGrpSpPr>
          <p:nvPr/>
        </p:nvGrpSpPr>
        <p:grpSpPr>
          <a:xfrm>
            <a:off x="5400845" y="2685545"/>
            <a:ext cx="3114505" cy="2880000"/>
            <a:chOff x="7414021" y="2510150"/>
            <a:chExt cx="4019291" cy="3716660"/>
          </a:xfrm>
        </p:grpSpPr>
        <p:pic>
          <p:nvPicPr>
            <p:cNvPr id="10" name="Google Shape;397;p35">
              <a:extLst>
                <a:ext uri="{FF2B5EF4-FFF2-40B4-BE49-F238E27FC236}">
                  <a16:creationId xmlns:a16="http://schemas.microsoft.com/office/drawing/2014/main" id="{053BB6D5-BF2E-6548-BFF8-AA1B9C3545B1}"/>
                </a:ext>
              </a:extLst>
            </p:cNvPr>
            <p:cNvPicPr preferRelativeResize="0">
              <a:picLocks noChangeAspect="1"/>
            </p:cNvPicPr>
            <p:nvPr/>
          </p:nvPicPr>
          <p:blipFill rotWithShape="1">
            <a:blip r:embed="rId3">
              <a:alphaModFix/>
            </a:blip>
            <a:srcRect/>
            <a:stretch/>
          </p:blipFill>
          <p:spPr>
            <a:xfrm>
              <a:off x="7414021" y="2878810"/>
              <a:ext cx="4019291" cy="3348000"/>
            </a:xfrm>
            <a:prstGeom prst="rect">
              <a:avLst/>
            </a:prstGeom>
            <a:noFill/>
            <a:ln w="9525" cap="flat" cmpd="sng">
              <a:solidFill>
                <a:schemeClr val="dk1"/>
              </a:solidFill>
              <a:prstDash val="solid"/>
              <a:round/>
              <a:headEnd type="none" w="sm" len="sm"/>
              <a:tailEnd type="none" w="sm" len="sm"/>
            </a:ln>
          </p:spPr>
        </p:pic>
        <p:cxnSp>
          <p:nvCxnSpPr>
            <p:cNvPr id="11" name="Google Shape;401;p35">
              <a:extLst>
                <a:ext uri="{FF2B5EF4-FFF2-40B4-BE49-F238E27FC236}">
                  <a16:creationId xmlns:a16="http://schemas.microsoft.com/office/drawing/2014/main" id="{6A91383F-B388-7F4A-98E2-BA5808F419B9}"/>
                </a:ext>
              </a:extLst>
            </p:cNvPr>
            <p:cNvCxnSpPr>
              <a:cxnSpLocks/>
            </p:cNvCxnSpPr>
            <p:nvPr/>
          </p:nvCxnSpPr>
          <p:spPr>
            <a:xfrm flipH="1">
              <a:off x="8736134" y="2761491"/>
              <a:ext cx="329807" cy="297873"/>
            </a:xfrm>
            <a:prstGeom prst="straightConnector1">
              <a:avLst/>
            </a:prstGeom>
            <a:noFill/>
            <a:ln w="9525" cap="flat" cmpd="sng">
              <a:solidFill>
                <a:schemeClr val="tx1"/>
              </a:solidFill>
              <a:prstDash val="solid"/>
              <a:miter lim="800000"/>
              <a:headEnd type="none" w="sm" len="sm"/>
              <a:tailEnd type="triangle" w="med" len="med"/>
            </a:ln>
          </p:spPr>
        </p:cxnSp>
        <p:sp>
          <p:nvSpPr>
            <p:cNvPr id="12" name="Google Shape;402;p35">
              <a:extLst>
                <a:ext uri="{FF2B5EF4-FFF2-40B4-BE49-F238E27FC236}">
                  <a16:creationId xmlns:a16="http://schemas.microsoft.com/office/drawing/2014/main" id="{D6BCD431-28B5-3D40-B872-CA3E1A5D7838}"/>
                </a:ext>
              </a:extLst>
            </p:cNvPr>
            <p:cNvSpPr txBox="1"/>
            <p:nvPr/>
          </p:nvSpPr>
          <p:spPr>
            <a:xfrm>
              <a:off x="9022222" y="2510150"/>
              <a:ext cx="989373" cy="369332"/>
            </a:xfrm>
            <a:prstGeom prst="rect">
              <a:avLst/>
            </a:prstGeom>
            <a:noFill/>
            <a:ln>
              <a:noFill/>
            </a:ln>
          </p:spPr>
          <p:txBody>
            <a:bodyPr spcFirstLastPara="1" wrap="square" lIns="68569" tIns="34275" rIns="68569" bIns="34275" anchor="t" anchorCtr="0">
              <a:noAutofit/>
            </a:bodyPr>
            <a:lstStyle/>
            <a:p>
              <a:r>
                <a:rPr lang="en-GB" sz="1350" dirty="0">
                  <a:solidFill>
                    <a:schemeClr val="dk1"/>
                  </a:solidFill>
                  <a:latin typeface="Calibri"/>
                  <a:ea typeface="Calibri"/>
                  <a:cs typeface="Calibri"/>
                  <a:sym typeface="Calibri"/>
                </a:rPr>
                <a:t>genome</a:t>
              </a:r>
              <a:endParaRPr sz="1350" dirty="0"/>
            </a:p>
          </p:txBody>
        </p:sp>
      </p:grpSp>
      <p:sp>
        <p:nvSpPr>
          <p:cNvPr id="13" name="Content Placeholder 2">
            <a:extLst>
              <a:ext uri="{FF2B5EF4-FFF2-40B4-BE49-F238E27FC236}">
                <a16:creationId xmlns:a16="http://schemas.microsoft.com/office/drawing/2014/main" id="{8A1E97E4-85E7-2643-9A49-16462A8A1804}"/>
              </a:ext>
            </a:extLst>
          </p:cNvPr>
          <p:cNvSpPr txBox="1">
            <a:spLocks/>
          </p:cNvSpPr>
          <p:nvPr/>
        </p:nvSpPr>
        <p:spPr>
          <a:xfrm>
            <a:off x="548815" y="3111125"/>
            <a:ext cx="4931866" cy="2718415"/>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50"/>
              </a:spcAft>
            </a:pPr>
            <a:r>
              <a:rPr lang="en-GB" sz="2400" dirty="0"/>
              <a:t>The </a:t>
            </a:r>
            <a:r>
              <a:rPr lang="en-GB" sz="2400" b="1" dirty="0"/>
              <a:t>FM index </a:t>
            </a:r>
            <a:r>
              <a:rPr lang="en-GB" sz="2400" dirty="0"/>
              <a:t>retains the speed of a suffix tree but requires much less memory.</a:t>
            </a:r>
          </a:p>
          <a:p>
            <a:pPr lvl="1">
              <a:spcAft>
                <a:spcPts val="450"/>
              </a:spcAft>
              <a:buFont typeface=".AppleSystemUIFont"/>
              <a:buChar char="-"/>
            </a:pPr>
            <a:r>
              <a:rPr lang="en-GB" sz="2200" dirty="0"/>
              <a:t>Uses Burrows-Wheeler transform (BWT) sequence instead.</a:t>
            </a:r>
          </a:p>
          <a:p>
            <a:pPr marL="667941" lvl="1" indent="0">
              <a:spcAft>
                <a:spcPts val="450"/>
              </a:spcAft>
              <a:buNone/>
            </a:pPr>
            <a:r>
              <a:rPr lang="en-GB" sz="2200" dirty="0"/>
              <a:t>BWT reorders the genome such that sequences that exist multiple times appear together in the data structure.</a:t>
            </a:r>
          </a:p>
        </p:txBody>
      </p:sp>
      <p:sp>
        <p:nvSpPr>
          <p:cNvPr id="14" name="TextBox 13">
            <a:extLst>
              <a:ext uri="{FF2B5EF4-FFF2-40B4-BE49-F238E27FC236}">
                <a16:creationId xmlns:a16="http://schemas.microsoft.com/office/drawing/2014/main" id="{6E375DEB-C1AB-7F48-AB9B-7482F1B58E48}"/>
              </a:ext>
            </a:extLst>
          </p:cNvPr>
          <p:cNvSpPr txBox="1"/>
          <p:nvPr/>
        </p:nvSpPr>
        <p:spPr>
          <a:xfrm>
            <a:off x="773658" y="5733166"/>
            <a:ext cx="4707023" cy="276999"/>
          </a:xfrm>
          <a:prstGeom prst="rect">
            <a:avLst/>
          </a:prstGeom>
          <a:noFill/>
        </p:spPr>
        <p:txBody>
          <a:bodyPr wrap="square" rtlCol="0">
            <a:spAutoFit/>
          </a:bodyPr>
          <a:lstStyle/>
          <a:p>
            <a:r>
              <a:rPr lang="en-GB" sz="1200" dirty="0"/>
              <a:t>Flicek and Birney, </a:t>
            </a:r>
            <a:r>
              <a:rPr lang="en-GB" sz="1200" i="1" dirty="0"/>
              <a:t>Nat. Methods </a:t>
            </a:r>
            <a:r>
              <a:rPr lang="en-GB" sz="1200" dirty="0"/>
              <a:t>6 (2009) doi.org/10.1038/nmeth.1376</a:t>
            </a:r>
          </a:p>
        </p:txBody>
      </p:sp>
      <p:sp>
        <p:nvSpPr>
          <p:cNvPr id="17" name="Rectangle 16">
            <a:extLst>
              <a:ext uri="{FF2B5EF4-FFF2-40B4-BE49-F238E27FC236}">
                <a16:creationId xmlns:a16="http://schemas.microsoft.com/office/drawing/2014/main" id="{A83EEDE2-74EB-2143-9A48-429C7F13D7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CC919F47-4641-A649-B66E-ADEB9C26515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Suffix trees</a:t>
            </a:r>
          </a:p>
        </p:txBody>
      </p:sp>
      <p:sp>
        <p:nvSpPr>
          <p:cNvPr id="40" name="Rectangle 39">
            <a:extLst>
              <a:ext uri="{FF2B5EF4-FFF2-40B4-BE49-F238E27FC236}">
                <a16:creationId xmlns:a16="http://schemas.microsoft.com/office/drawing/2014/main" id="{30C53C91-2131-9046-AE46-CCD070272F0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183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39244"/>
          </a:xfrm>
        </p:spPr>
        <p:txBody>
          <a:bodyPr>
            <a:normAutofit/>
          </a:bodyPr>
          <a:lstStyle/>
          <a:p>
            <a:pPr>
              <a:spcAft>
                <a:spcPts val="450"/>
              </a:spcAft>
            </a:pPr>
            <a:r>
              <a:rPr lang="en-GB" sz="2400" dirty="0"/>
              <a:t>Correctly aligning around indels is hard.</a:t>
            </a:r>
          </a:p>
          <a:p>
            <a:pPr lvl="1">
              <a:spcAft>
                <a:spcPts val="450"/>
              </a:spcAft>
            </a:pPr>
            <a:r>
              <a:rPr lang="en-GB" sz="2000" dirty="0"/>
              <a:t>Incorrect SNPs are often added around indels.</a:t>
            </a:r>
          </a:p>
          <a:p>
            <a:pPr lvl="1">
              <a:spcAft>
                <a:spcPts val="450"/>
              </a:spcAft>
            </a:pPr>
            <a:r>
              <a:rPr lang="en-GB" sz="2000" dirty="0"/>
              <a:t>Smith-Waterman prefers a SNP over opening a gap.</a:t>
            </a:r>
          </a:p>
          <a:p>
            <a:pPr>
              <a:spcBef>
                <a:spcPts val="1600"/>
              </a:spcBef>
              <a:spcAft>
                <a:spcPts val="450"/>
              </a:spcAft>
            </a:pPr>
            <a:r>
              <a:rPr lang="en-GB" sz="2400" dirty="0"/>
              <a:t>Regions with high density of SNPs.</a:t>
            </a:r>
          </a:p>
          <a:p>
            <a:pPr lvl="1">
              <a:spcAft>
                <a:spcPts val="450"/>
              </a:spcAft>
            </a:pPr>
            <a:r>
              <a:rPr lang="en-GB" sz="2000" dirty="0"/>
              <a:t>Some aligners have an upper bound of allowed mismatches.</a:t>
            </a:r>
          </a:p>
          <a:p>
            <a:pPr>
              <a:spcBef>
                <a:spcPts val="1600"/>
              </a:spcBef>
              <a:spcAft>
                <a:spcPts val="450"/>
              </a:spcAft>
            </a:pPr>
            <a:r>
              <a:rPr lang="en-GB" sz="2400" dirty="0"/>
              <a:t>Sequencing reads are short and the genome is complex.</a:t>
            </a:r>
          </a:p>
          <a:p>
            <a:pPr lvl="1">
              <a:spcAft>
                <a:spcPts val="450"/>
              </a:spcAft>
            </a:pPr>
            <a:r>
              <a:rPr lang="en-GB" sz="1800" dirty="0"/>
              <a:t>Low-complexity regions.</a:t>
            </a:r>
          </a:p>
          <a:p>
            <a:pPr lvl="1">
              <a:spcAft>
                <a:spcPts val="450"/>
              </a:spcAft>
            </a:pPr>
            <a:r>
              <a:rPr lang="en-GB" sz="1800" dirty="0"/>
              <a:t>High content of repeated sequences (repeat elements, paralogs, etc).</a:t>
            </a:r>
          </a:p>
          <a:p>
            <a:pPr lvl="1">
              <a:spcAft>
                <a:spcPts val="450"/>
              </a:spcAft>
            </a:pPr>
            <a:r>
              <a:rPr lang="en-GB" sz="1800" dirty="0"/>
              <a:t>Determining the correct location is hard.</a:t>
            </a:r>
          </a:p>
        </p:txBody>
      </p:sp>
      <p:sp>
        <p:nvSpPr>
          <p:cNvPr id="17" name="Rectangle 16">
            <a:extLst>
              <a:ext uri="{FF2B5EF4-FFF2-40B4-BE49-F238E27FC236}">
                <a16:creationId xmlns:a16="http://schemas.microsoft.com/office/drawing/2014/main" id="{A83EEDE2-74EB-2143-9A48-429C7F13D7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CC919F47-4641-A649-B66E-ADEB9C26515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limitations</a:t>
            </a:r>
          </a:p>
        </p:txBody>
      </p:sp>
      <p:sp>
        <p:nvSpPr>
          <p:cNvPr id="40" name="Rectangle 39">
            <a:extLst>
              <a:ext uri="{FF2B5EF4-FFF2-40B4-BE49-F238E27FC236}">
                <a16:creationId xmlns:a16="http://schemas.microsoft.com/office/drawing/2014/main" id="{30C53C91-2131-9046-AE46-CCD070272F0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151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400" b="1" dirty="0"/>
              <a:t>Mapping quality:</a:t>
            </a:r>
            <a:r>
              <a:rPr lang="en-GB" sz="2400" dirty="0"/>
              <a:t> measures the confidence of the alignment by considering all possible locations discovered.</a:t>
            </a:r>
          </a:p>
        </p:txBody>
      </p:sp>
      <p:sp>
        <p:nvSpPr>
          <p:cNvPr id="7" name="TextBox 6">
            <a:extLst>
              <a:ext uri="{FF2B5EF4-FFF2-40B4-BE49-F238E27FC236}">
                <a16:creationId xmlns:a16="http://schemas.microsoft.com/office/drawing/2014/main" id="{ACFFBCC1-74FC-2C47-B84A-CC3CD51F7F5C}"/>
              </a:ext>
            </a:extLst>
          </p:cNvPr>
          <p:cNvSpPr txBox="1"/>
          <p:nvPr/>
        </p:nvSpPr>
        <p:spPr>
          <a:xfrm>
            <a:off x="1201590" y="2086100"/>
            <a:ext cx="6740820" cy="2041585"/>
          </a:xfrm>
          <a:prstGeom prst="rect">
            <a:avLst/>
          </a:prstGeom>
          <a:noFill/>
        </p:spPr>
        <p:txBody>
          <a:bodyPr wrap="none" rtlCol="0">
            <a:spAutoFit/>
          </a:bodyPr>
          <a:lstStyle/>
          <a:p>
            <a:pPr>
              <a:lnSpc>
                <a:spcPct val="150000"/>
              </a:lnSpc>
              <a:spcAft>
                <a:spcPts val="225"/>
              </a:spcAft>
            </a:pPr>
            <a:r>
              <a:rPr lang="en-GB" sz="2200" i="1" dirty="0"/>
              <a:t>p</a:t>
            </a:r>
            <a:r>
              <a:rPr lang="en-GB" sz="2200" i="1" baseline="-25000" dirty="0"/>
              <a:t>cor</a:t>
            </a:r>
            <a:r>
              <a:rPr lang="en-GB" sz="2200" i="1" dirty="0"/>
              <a:t> = </a:t>
            </a:r>
            <a:r>
              <a:rPr lang="en-GB" sz="2200" dirty="0"/>
              <a:t>probability alignment is correct</a:t>
            </a:r>
          </a:p>
          <a:p>
            <a:pPr>
              <a:lnSpc>
                <a:spcPct val="150000"/>
              </a:lnSpc>
              <a:spcAft>
                <a:spcPts val="225"/>
              </a:spcAft>
            </a:pPr>
            <a:r>
              <a:rPr lang="en-GB" sz="2200" i="1" dirty="0"/>
              <a:t>Q = -10 log</a:t>
            </a:r>
            <a:r>
              <a:rPr lang="en-GB" sz="2200" i="1" baseline="-25000" dirty="0"/>
              <a:t>10 </a:t>
            </a:r>
            <a:r>
              <a:rPr lang="en-GB" sz="2200" i="1" dirty="0"/>
              <a:t>(1-p</a:t>
            </a:r>
            <a:r>
              <a:rPr lang="en-GB" sz="2200" i="1" baseline="-25000" dirty="0"/>
              <a:t>cor</a:t>
            </a:r>
            <a:r>
              <a:rPr lang="en-GB" sz="2200" i="1" dirty="0"/>
              <a:t>)</a:t>
            </a:r>
          </a:p>
          <a:p>
            <a:pPr marL="104775">
              <a:spcAft>
                <a:spcPts val="225"/>
              </a:spcAft>
            </a:pPr>
            <a:r>
              <a:rPr lang="en-GB" dirty="0">
                <a:solidFill>
                  <a:srgbClr val="000000"/>
                </a:solidFill>
                <a:ea typeface="Calibri"/>
                <a:cs typeface="Calibri"/>
                <a:sym typeface="Calibri"/>
              </a:rPr>
              <a:t>Q0	read placed with identical score elsewhere = </a:t>
            </a:r>
            <a:r>
              <a:rPr lang="en-GB" b="1" dirty="0"/>
              <a:t>multi-mapped</a:t>
            </a:r>
            <a:r>
              <a:rPr lang="en-GB" dirty="0">
                <a:solidFill>
                  <a:srgbClr val="000000"/>
                </a:solidFill>
                <a:ea typeface="Calibri"/>
                <a:cs typeface="Calibri"/>
                <a:sym typeface="Calibri"/>
              </a:rPr>
              <a:t>.</a:t>
            </a:r>
          </a:p>
          <a:p>
            <a:pPr marL="104775">
              <a:spcAft>
                <a:spcPts val="225"/>
              </a:spcAft>
            </a:pPr>
            <a:r>
              <a:rPr lang="en-GB" dirty="0">
                <a:solidFill>
                  <a:srgbClr val="000000"/>
                </a:solidFill>
                <a:ea typeface="Calibri"/>
                <a:cs typeface="Calibri"/>
                <a:sym typeface="Calibri"/>
              </a:rPr>
              <a:t>Q10 	1 in 10 chance the alignment is wrong.</a:t>
            </a:r>
          </a:p>
          <a:p>
            <a:pPr marL="104775">
              <a:spcAft>
                <a:spcPts val="225"/>
              </a:spcAft>
            </a:pPr>
            <a:r>
              <a:rPr lang="en-GB" dirty="0"/>
              <a:t>Q20	1 in 100 chance the alignment is wrong.</a:t>
            </a:r>
          </a:p>
        </p:txBody>
      </p:sp>
      <p:sp>
        <p:nvSpPr>
          <p:cNvPr id="9" name="Rectangle 8">
            <a:extLst>
              <a:ext uri="{FF2B5EF4-FFF2-40B4-BE49-F238E27FC236}">
                <a16:creationId xmlns:a16="http://schemas.microsoft.com/office/drawing/2014/main" id="{7A987F10-9822-784D-A5BE-A8E4B29C3B9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C6BE53A1-A642-9A47-8C39-735173A296A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2" name="Rectangle 11">
            <a:extLst>
              <a:ext uri="{FF2B5EF4-FFF2-40B4-BE49-F238E27FC236}">
                <a16:creationId xmlns:a16="http://schemas.microsoft.com/office/drawing/2014/main" id="{371B4A2B-913A-E54C-9CD3-C6AC248C7031}"/>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794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FFBCC1-74FC-2C47-B84A-CC3CD51F7F5C}"/>
              </a:ext>
            </a:extLst>
          </p:cNvPr>
          <p:cNvSpPr txBox="1"/>
          <p:nvPr/>
        </p:nvSpPr>
        <p:spPr>
          <a:xfrm>
            <a:off x="1201590" y="2096328"/>
            <a:ext cx="6740820" cy="1436291"/>
          </a:xfrm>
          <a:prstGeom prst="rect">
            <a:avLst/>
          </a:prstGeom>
          <a:noFill/>
        </p:spPr>
        <p:txBody>
          <a:bodyPr wrap="none" rtlCol="0">
            <a:spAutoFit/>
          </a:bodyPr>
          <a:lstStyle/>
          <a:p>
            <a:pPr>
              <a:lnSpc>
                <a:spcPct val="150000"/>
              </a:lnSpc>
              <a:spcAft>
                <a:spcPts val="225"/>
              </a:spcAft>
            </a:pPr>
            <a:r>
              <a:rPr lang="en-GB" sz="2200" i="1" dirty="0"/>
              <a:t>p</a:t>
            </a:r>
            <a:r>
              <a:rPr lang="en-GB" sz="2200" i="1" baseline="-25000" dirty="0"/>
              <a:t>cor</a:t>
            </a:r>
            <a:r>
              <a:rPr lang="en-GB" sz="2200" i="1" dirty="0"/>
              <a:t> = </a:t>
            </a:r>
            <a:r>
              <a:rPr lang="en-GB" sz="2200" dirty="0"/>
              <a:t>probability alignment is correct</a:t>
            </a:r>
          </a:p>
          <a:p>
            <a:pPr>
              <a:lnSpc>
                <a:spcPct val="150000"/>
              </a:lnSpc>
              <a:spcAft>
                <a:spcPts val="225"/>
              </a:spcAft>
            </a:pPr>
            <a:r>
              <a:rPr lang="en-GB" sz="2200" i="1" dirty="0"/>
              <a:t>Q = -10 log</a:t>
            </a:r>
            <a:r>
              <a:rPr lang="en-GB" sz="2200" i="1" baseline="-25000" dirty="0"/>
              <a:t>10 </a:t>
            </a:r>
            <a:r>
              <a:rPr lang="en-GB" sz="2200" i="1" dirty="0"/>
              <a:t>(1-p</a:t>
            </a:r>
            <a:r>
              <a:rPr lang="en-GB" sz="2200" i="1" baseline="-25000" dirty="0"/>
              <a:t>cor</a:t>
            </a:r>
            <a:r>
              <a:rPr lang="en-GB" sz="2200" i="1" dirty="0"/>
              <a:t>)</a:t>
            </a:r>
          </a:p>
          <a:p>
            <a:pPr marL="104775">
              <a:spcAft>
                <a:spcPts val="225"/>
              </a:spcAft>
            </a:pPr>
            <a:r>
              <a:rPr lang="en-GB" dirty="0">
                <a:solidFill>
                  <a:srgbClr val="000000"/>
                </a:solidFill>
                <a:ea typeface="Calibri"/>
                <a:cs typeface="Calibri"/>
                <a:sym typeface="Calibri"/>
              </a:rPr>
              <a:t>Q0	read placed with identical score elsewhere = </a:t>
            </a:r>
            <a:r>
              <a:rPr lang="en-GB" b="1" dirty="0"/>
              <a:t>multi-mapped</a:t>
            </a:r>
            <a:r>
              <a:rPr lang="en-GB" dirty="0">
                <a:solidFill>
                  <a:srgbClr val="000000"/>
                </a:solidFill>
                <a:ea typeface="Calibri"/>
                <a:cs typeface="Calibri"/>
                <a:sym typeface="Calibri"/>
              </a:rPr>
              <a: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400" b="1" dirty="0"/>
              <a:t>Mapping quality:</a:t>
            </a:r>
            <a:r>
              <a:rPr lang="en-GB" sz="2400" dirty="0"/>
              <a:t> measures the confidence of the alignment by considering all possible locations discovered.</a:t>
            </a:r>
          </a:p>
        </p:txBody>
      </p:sp>
      <p:grpSp>
        <p:nvGrpSpPr>
          <p:cNvPr id="14" name="Google Shape;670;p68">
            <a:extLst>
              <a:ext uri="{FF2B5EF4-FFF2-40B4-BE49-F238E27FC236}">
                <a16:creationId xmlns:a16="http://schemas.microsoft.com/office/drawing/2014/main" id="{3826219F-7E46-BB48-BE67-9085224D4854}"/>
              </a:ext>
            </a:extLst>
          </p:cNvPr>
          <p:cNvGrpSpPr>
            <a:grpSpLocks noChangeAspect="1"/>
          </p:cNvGrpSpPr>
          <p:nvPr/>
        </p:nvGrpSpPr>
        <p:grpSpPr>
          <a:xfrm>
            <a:off x="1871608" y="3760224"/>
            <a:ext cx="5400784" cy="1368000"/>
            <a:chOff x="874875" y="2384975"/>
            <a:chExt cx="4762500" cy="1206325"/>
          </a:xfrm>
        </p:grpSpPr>
        <p:pic>
          <p:nvPicPr>
            <p:cNvPr id="15" name="Google Shape;671;p68">
              <a:extLst>
                <a:ext uri="{FF2B5EF4-FFF2-40B4-BE49-F238E27FC236}">
                  <a16:creationId xmlns:a16="http://schemas.microsoft.com/office/drawing/2014/main" id="{2F47F61A-3F77-3344-A868-340C3DA38286}"/>
                </a:ext>
              </a:extLst>
            </p:cNvPr>
            <p:cNvPicPr preferRelativeResize="0"/>
            <p:nvPr/>
          </p:nvPicPr>
          <p:blipFill rotWithShape="1">
            <a:blip r:embed="rId3">
              <a:alphaModFix/>
            </a:blip>
            <a:srcRect t="55775" b="13485"/>
            <a:stretch/>
          </p:blipFill>
          <p:spPr>
            <a:xfrm>
              <a:off x="874875" y="2384975"/>
              <a:ext cx="4762500" cy="1206325"/>
            </a:xfrm>
            <a:prstGeom prst="rect">
              <a:avLst/>
            </a:prstGeom>
            <a:noFill/>
            <a:ln>
              <a:noFill/>
            </a:ln>
          </p:spPr>
        </p:pic>
        <p:cxnSp>
          <p:nvCxnSpPr>
            <p:cNvPr id="16" name="Google Shape;672;p68">
              <a:extLst>
                <a:ext uri="{FF2B5EF4-FFF2-40B4-BE49-F238E27FC236}">
                  <a16:creationId xmlns:a16="http://schemas.microsoft.com/office/drawing/2014/main" id="{88E69ABB-C061-BD4B-840C-975C90B6E1BA}"/>
                </a:ext>
              </a:extLst>
            </p:cNvPr>
            <p:cNvCxnSpPr/>
            <p:nvPr/>
          </p:nvCxnSpPr>
          <p:spPr>
            <a:xfrm>
              <a:off x="2223500" y="2719400"/>
              <a:ext cx="81000" cy="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673;p68">
              <a:extLst>
                <a:ext uri="{FF2B5EF4-FFF2-40B4-BE49-F238E27FC236}">
                  <a16:creationId xmlns:a16="http://schemas.microsoft.com/office/drawing/2014/main" id="{443A6B08-76A1-1842-B074-D1AAFCA0B7C4}"/>
                </a:ext>
              </a:extLst>
            </p:cNvPr>
            <p:cNvCxnSpPr/>
            <p:nvPr/>
          </p:nvCxnSpPr>
          <p:spPr>
            <a:xfrm>
              <a:off x="4524350" y="2719400"/>
              <a:ext cx="81000" cy="0"/>
            </a:xfrm>
            <a:prstGeom prst="straightConnector1">
              <a:avLst/>
            </a:prstGeom>
            <a:noFill/>
            <a:ln w="19050" cap="flat" cmpd="sng">
              <a:solidFill>
                <a:schemeClr val="dk2"/>
              </a:solidFill>
              <a:prstDash val="solid"/>
              <a:round/>
              <a:headEnd type="none" w="med" len="med"/>
              <a:tailEnd type="none" w="med" len="med"/>
            </a:ln>
          </p:spPr>
        </p:cxnSp>
      </p:grpSp>
      <p:sp>
        <p:nvSpPr>
          <p:cNvPr id="13" name="Rectangle 12">
            <a:extLst>
              <a:ext uri="{FF2B5EF4-FFF2-40B4-BE49-F238E27FC236}">
                <a16:creationId xmlns:a16="http://schemas.microsoft.com/office/drawing/2014/main" id="{A5A6C5E0-5C33-4442-9C74-2E9A7D300810}"/>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6245F160-6252-714A-8445-B18E9A33984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21" name="Rectangle 20">
            <a:extLst>
              <a:ext uri="{FF2B5EF4-FFF2-40B4-BE49-F238E27FC236}">
                <a16:creationId xmlns:a16="http://schemas.microsoft.com/office/drawing/2014/main" id="{8897B49D-3AC8-7B4D-BFD4-002C9FF690B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138DA803-3CF9-E046-8977-85B29677229F}"/>
              </a:ext>
            </a:extLst>
          </p:cNvPr>
          <p:cNvSpPr txBox="1"/>
          <p:nvPr/>
        </p:nvSpPr>
        <p:spPr>
          <a:xfrm>
            <a:off x="1543987" y="6341745"/>
            <a:ext cx="6971363" cy="276999"/>
          </a:xfrm>
          <a:prstGeom prst="rect">
            <a:avLst/>
          </a:prstGeom>
          <a:noFill/>
        </p:spPr>
        <p:txBody>
          <a:bodyPr wrap="square" rtlCol="0">
            <a:spAutoFit/>
          </a:bodyPr>
          <a:lstStyle/>
          <a:p>
            <a:pPr algn="r"/>
            <a:r>
              <a:rPr lang="en-GB" sz="1200" dirty="0">
                <a:solidFill>
                  <a:schemeClr val="dk1"/>
                </a:solidFill>
              </a:rPr>
              <a:t>Reinert et al., </a:t>
            </a:r>
            <a:r>
              <a:rPr lang="en-GB" sz="1200" i="1" dirty="0">
                <a:solidFill>
                  <a:schemeClr val="dk1"/>
                </a:solidFill>
              </a:rPr>
              <a:t>Annu. Rev. Genomics Hum. Genet.</a:t>
            </a:r>
            <a:r>
              <a:rPr lang="en-GB" sz="1200" dirty="0">
                <a:solidFill>
                  <a:schemeClr val="dk1"/>
                </a:solidFill>
              </a:rPr>
              <a:t> 16 (2015) doi.org/10.1146/annurev-genom-090413-025358</a:t>
            </a:r>
            <a:endParaRPr lang="en-GB" sz="1200" dirty="0"/>
          </a:p>
        </p:txBody>
      </p:sp>
    </p:spTree>
    <p:extLst>
      <p:ext uri="{BB962C8B-B14F-4D97-AF65-F5344CB8AC3E}">
        <p14:creationId xmlns:p14="http://schemas.microsoft.com/office/powerpoint/2010/main" val="172990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7886700" cy="4815181"/>
          </a:xfrm>
        </p:spPr>
        <p:txBody>
          <a:bodyPr>
            <a:normAutofit/>
          </a:bodyPr>
          <a:lstStyle/>
          <a:p>
            <a:pPr>
              <a:spcAft>
                <a:spcPts val="225"/>
              </a:spcAft>
            </a:pPr>
            <a:r>
              <a:rPr lang="en-GB" sz="2400" b="1" dirty="0"/>
              <a:t>Mapping quality:</a:t>
            </a:r>
            <a:r>
              <a:rPr lang="en-GB" sz="2400" dirty="0"/>
              <a:t> measures the confidence of the alignment by considering all possible locations discovered.</a:t>
            </a:r>
          </a:p>
          <a:p>
            <a:pPr>
              <a:spcAft>
                <a:spcPts val="225"/>
              </a:spcAft>
            </a:pPr>
            <a:r>
              <a:rPr lang="en-GB" sz="2400" dirty="0"/>
              <a:t>One way to lessen the burden of multi-mapping reads is to use paired-end reads.</a:t>
            </a:r>
          </a:p>
        </p:txBody>
      </p:sp>
      <p:pic>
        <p:nvPicPr>
          <p:cNvPr id="11" name="Google Shape;681;p69">
            <a:extLst>
              <a:ext uri="{FF2B5EF4-FFF2-40B4-BE49-F238E27FC236}">
                <a16:creationId xmlns:a16="http://schemas.microsoft.com/office/drawing/2014/main" id="{549F4E99-ACDE-3440-8F48-1B48C1FBD97D}"/>
              </a:ext>
            </a:extLst>
          </p:cNvPr>
          <p:cNvPicPr preferRelativeResize="0">
            <a:picLocks noChangeAspect="1"/>
          </p:cNvPicPr>
          <p:nvPr/>
        </p:nvPicPr>
        <p:blipFill rotWithShape="1">
          <a:blip r:embed="rId3">
            <a:alphaModFix/>
          </a:blip>
          <a:srcRect b="29878"/>
          <a:stretch/>
        </p:blipFill>
        <p:spPr>
          <a:xfrm>
            <a:off x="2206154" y="3111363"/>
            <a:ext cx="4731691" cy="1440000"/>
          </a:xfrm>
          <a:prstGeom prst="rect">
            <a:avLst/>
          </a:prstGeom>
          <a:noFill/>
          <a:ln>
            <a:noFill/>
          </a:ln>
        </p:spPr>
      </p:pic>
      <p:sp>
        <p:nvSpPr>
          <p:cNvPr id="9" name="Rectangle 8">
            <a:extLst>
              <a:ext uri="{FF2B5EF4-FFF2-40B4-BE49-F238E27FC236}">
                <a16:creationId xmlns:a16="http://schemas.microsoft.com/office/drawing/2014/main" id="{40730E39-5D5E-EE45-85DD-32BDD153BE5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41D02E35-8D31-C04E-939D-6A3258A12D8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6" name="Rectangle 15">
            <a:extLst>
              <a:ext uri="{FF2B5EF4-FFF2-40B4-BE49-F238E27FC236}">
                <a16:creationId xmlns:a16="http://schemas.microsoft.com/office/drawing/2014/main" id="{13398254-27BA-164E-A6EF-3D9EE8BAA19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1F78BD72-7727-B948-A8BA-7FAFCF96E53C}"/>
              </a:ext>
            </a:extLst>
          </p:cNvPr>
          <p:cNvSpPr txBox="1"/>
          <p:nvPr/>
        </p:nvSpPr>
        <p:spPr>
          <a:xfrm>
            <a:off x="1543987" y="6341745"/>
            <a:ext cx="6971363" cy="276999"/>
          </a:xfrm>
          <a:prstGeom prst="rect">
            <a:avLst/>
          </a:prstGeom>
          <a:noFill/>
        </p:spPr>
        <p:txBody>
          <a:bodyPr wrap="square" rtlCol="0">
            <a:spAutoFit/>
          </a:bodyPr>
          <a:lstStyle/>
          <a:p>
            <a:pPr algn="r"/>
            <a:r>
              <a:rPr lang="en-GB" sz="1200" dirty="0">
                <a:solidFill>
                  <a:schemeClr val="dk1"/>
                </a:solidFill>
              </a:rPr>
              <a:t>Reinert et al., </a:t>
            </a:r>
            <a:r>
              <a:rPr lang="en-GB" sz="1200" i="1" dirty="0">
                <a:solidFill>
                  <a:schemeClr val="dk1"/>
                </a:solidFill>
              </a:rPr>
              <a:t>Annu. Rev. Genomics Hum. Genet.</a:t>
            </a:r>
            <a:r>
              <a:rPr lang="en-GB" sz="1200" dirty="0">
                <a:solidFill>
                  <a:schemeClr val="dk1"/>
                </a:solidFill>
              </a:rPr>
              <a:t> 16 (2015) doi.org/10.1146/annurev-genom-090413-025358</a:t>
            </a:r>
            <a:endParaRPr lang="en-GB" sz="1200" dirty="0"/>
          </a:p>
        </p:txBody>
      </p:sp>
    </p:spTree>
    <p:extLst>
      <p:ext uri="{BB962C8B-B14F-4D97-AF65-F5344CB8AC3E}">
        <p14:creationId xmlns:p14="http://schemas.microsoft.com/office/powerpoint/2010/main" val="131571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F0E37-DFAB-5748-8CBB-F917BB951A0D}"/>
              </a:ext>
            </a:extLst>
          </p:cNvPr>
          <p:cNvPicPr>
            <a:picLocks noChangeAspect="1"/>
          </p:cNvPicPr>
          <p:nvPr/>
        </p:nvPicPr>
        <p:blipFill rotWithShape="1">
          <a:blip r:embed="rId3"/>
          <a:srcRect b="4196"/>
          <a:stretch/>
        </p:blipFill>
        <p:spPr>
          <a:xfrm>
            <a:off x="3890805" y="1487808"/>
            <a:ext cx="4968395" cy="4011697"/>
          </a:xfrm>
          <a:prstGeom prst="rect">
            <a:avLst/>
          </a:prstGeom>
        </p:spPr>
      </p:pic>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5481205" cy="5084738"/>
          </a:xfrm>
        </p:spPr>
        <p:txBody>
          <a:bodyPr>
            <a:normAutofit lnSpcReduction="10000"/>
          </a:bodyPr>
          <a:lstStyle/>
          <a:p>
            <a:pPr>
              <a:spcAft>
                <a:spcPts val="225"/>
              </a:spcAft>
            </a:pPr>
            <a:r>
              <a:rPr lang="en-GB" sz="2400" dirty="0"/>
              <a:t>There are many aligners available.</a:t>
            </a:r>
          </a:p>
          <a:p>
            <a:pPr>
              <a:spcAft>
                <a:spcPts val="225"/>
              </a:spcAft>
            </a:pPr>
            <a:r>
              <a:rPr lang="en-GB" sz="2400" dirty="0"/>
              <a:t>Differences in speed and memory usage.</a:t>
            </a:r>
            <a:endParaRPr lang="en-GB" sz="400" dirty="0"/>
          </a:p>
          <a:p>
            <a:pPr>
              <a:spcBef>
                <a:spcPts val="2200"/>
              </a:spcBef>
              <a:spcAft>
                <a:spcPts val="225"/>
              </a:spcAft>
            </a:pPr>
            <a:r>
              <a:rPr lang="en-GB" sz="2400" dirty="0"/>
              <a:t>Read the publication and manual.</a:t>
            </a:r>
          </a:p>
          <a:p>
            <a:pPr marL="207169" indent="0">
              <a:spcAft>
                <a:spcPts val="225"/>
              </a:spcAft>
              <a:buNone/>
            </a:pPr>
            <a:r>
              <a:rPr lang="en-GB" sz="2200" dirty="0"/>
              <a:t>The default settings might not be appropriate for your data. Consider:</a:t>
            </a:r>
          </a:p>
          <a:p>
            <a:pPr lvl="1">
              <a:spcAft>
                <a:spcPts val="225"/>
              </a:spcAft>
              <a:buFont typeface=".AppleSystemUIFont"/>
              <a:buChar char="-"/>
            </a:pPr>
            <a:r>
              <a:rPr lang="en-GB" sz="2000" dirty="0"/>
              <a:t>type of data (DNA vs RNA)</a:t>
            </a:r>
          </a:p>
          <a:p>
            <a:pPr lvl="1">
              <a:spcAft>
                <a:spcPts val="225"/>
              </a:spcAft>
              <a:buFont typeface=".AppleSystemUIFont"/>
              <a:buChar char="-"/>
            </a:pPr>
            <a:r>
              <a:rPr lang="en-GB" sz="2000" dirty="0"/>
              <a:t>penalties for mismatches and indels</a:t>
            </a:r>
          </a:p>
          <a:p>
            <a:pPr lvl="1">
              <a:spcAft>
                <a:spcPts val="225"/>
              </a:spcAft>
              <a:buFont typeface=".AppleSystemUIFont"/>
              <a:buChar char="-"/>
            </a:pPr>
            <a:r>
              <a:rPr lang="en-GB" sz="2000" dirty="0"/>
              <a:t>handling of multi-mapped reads</a:t>
            </a:r>
          </a:p>
          <a:p>
            <a:pPr lvl="1">
              <a:spcAft>
                <a:spcPts val="225"/>
              </a:spcAft>
              <a:buFont typeface=".AppleSystemUIFont"/>
              <a:buChar char="-"/>
            </a:pPr>
            <a:r>
              <a:rPr lang="en-GB" sz="1800" dirty="0"/>
              <a:t>read length</a:t>
            </a:r>
          </a:p>
          <a:p>
            <a:pPr lvl="1">
              <a:spcAft>
                <a:spcPts val="225"/>
              </a:spcAft>
              <a:buFont typeface=".AppleSystemUIFont"/>
              <a:buChar char="-"/>
            </a:pPr>
            <a:r>
              <a:rPr lang="en-GB" sz="1800" dirty="0"/>
              <a:t>mapping paired-end reads</a:t>
            </a:r>
          </a:p>
          <a:p>
            <a:pPr>
              <a:spcAft>
                <a:spcPts val="225"/>
              </a:spcAft>
            </a:pPr>
            <a:endParaRPr lang="en-GB" sz="2400" dirty="0"/>
          </a:p>
          <a:p>
            <a:pPr>
              <a:spcBef>
                <a:spcPts val="1600"/>
              </a:spcBef>
              <a:spcAft>
                <a:spcPts val="225"/>
              </a:spcAft>
            </a:pPr>
            <a:r>
              <a:rPr lang="en-GB" sz="2400" dirty="0"/>
              <a:t>For DNA, </a:t>
            </a:r>
            <a:r>
              <a:rPr lang="en-GB" sz="2000" dirty="0">
                <a:solidFill>
                  <a:srgbClr val="FF0000"/>
                </a:solidFill>
                <a:latin typeface="American Typewriter" panose="02090604020004020304" pitchFamily="18" charset="77"/>
              </a:rPr>
              <a:t>bwa</a:t>
            </a:r>
            <a:r>
              <a:rPr lang="en-GB" sz="2400" dirty="0">
                <a:latin typeface="American Typewriter" panose="02090604020004020304" pitchFamily="18" charset="77"/>
              </a:rPr>
              <a:t> </a:t>
            </a:r>
            <a:r>
              <a:rPr lang="en-GB" sz="2400" dirty="0"/>
              <a:t>and</a:t>
            </a:r>
            <a:r>
              <a:rPr lang="en-GB" sz="2400" dirty="0">
                <a:latin typeface="American Typewriter" panose="02090604020004020304" pitchFamily="18" charset="77"/>
              </a:rPr>
              <a:t> </a:t>
            </a:r>
            <a:r>
              <a:rPr lang="en-GB" sz="2000" dirty="0">
                <a:latin typeface="American Typewriter" panose="02090604020004020304" pitchFamily="18" charset="77"/>
              </a:rPr>
              <a:t>bowtie2</a:t>
            </a:r>
            <a:r>
              <a:rPr lang="en-GB" sz="2400" dirty="0">
                <a:latin typeface="American Typewriter" panose="02090604020004020304" pitchFamily="18" charset="77"/>
              </a:rPr>
              <a:t> </a:t>
            </a:r>
            <a:r>
              <a:rPr lang="en-GB" sz="2400" dirty="0"/>
              <a:t>are popular choices.</a:t>
            </a:r>
          </a:p>
        </p:txBody>
      </p:sp>
      <p:sp>
        <p:nvSpPr>
          <p:cNvPr id="9" name="TextBox 8">
            <a:extLst>
              <a:ext uri="{FF2B5EF4-FFF2-40B4-BE49-F238E27FC236}">
                <a16:creationId xmlns:a16="http://schemas.microsoft.com/office/drawing/2014/main" id="{A74504BB-2F94-B144-AC96-B29F7618928F}"/>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https://www.ebi.ac.uk/~nf/hts_mappers/</a:t>
            </a:r>
          </a:p>
        </p:txBody>
      </p:sp>
      <p:sp>
        <p:nvSpPr>
          <p:cNvPr id="10" name="TextBox 9">
            <a:extLst>
              <a:ext uri="{FF2B5EF4-FFF2-40B4-BE49-F238E27FC236}">
                <a16:creationId xmlns:a16="http://schemas.microsoft.com/office/drawing/2014/main" id="{D3A2CA6D-6D66-C84D-B0EB-375428D143E7}"/>
              </a:ext>
            </a:extLst>
          </p:cNvPr>
          <p:cNvSpPr txBox="1"/>
          <p:nvPr/>
        </p:nvSpPr>
        <p:spPr>
          <a:xfrm>
            <a:off x="8129506" y="5491822"/>
            <a:ext cx="4026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sz="900" b="1" dirty="0">
                <a:solidFill>
                  <a:srgbClr val="0432FF"/>
                </a:solidFill>
              </a:rPr>
              <a:t>DNA</a:t>
            </a:r>
          </a:p>
          <a:p>
            <a:r>
              <a:rPr lang="en-GB" sz="900" b="1" dirty="0">
                <a:solidFill>
                  <a:srgbClr val="FF0000"/>
                </a:solidFill>
              </a:rPr>
              <a:t>RNA</a:t>
            </a:r>
          </a:p>
        </p:txBody>
      </p:sp>
      <p:sp>
        <p:nvSpPr>
          <p:cNvPr id="11" name="Rectangle 10">
            <a:extLst>
              <a:ext uri="{FF2B5EF4-FFF2-40B4-BE49-F238E27FC236}">
                <a16:creationId xmlns:a16="http://schemas.microsoft.com/office/drawing/2014/main" id="{53E06BA9-4A0A-4E44-A519-4A0F3756336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Title 1">
            <a:extLst>
              <a:ext uri="{FF2B5EF4-FFF2-40B4-BE49-F238E27FC236}">
                <a16:creationId xmlns:a16="http://schemas.microsoft.com/office/drawing/2014/main" id="{6E4EB77F-7DEA-F441-AA79-009051606C17}"/>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Aligners</a:t>
            </a:r>
          </a:p>
        </p:txBody>
      </p:sp>
      <p:sp>
        <p:nvSpPr>
          <p:cNvPr id="14" name="Rectangle 13">
            <a:extLst>
              <a:ext uri="{FF2B5EF4-FFF2-40B4-BE49-F238E27FC236}">
                <a16:creationId xmlns:a16="http://schemas.microsoft.com/office/drawing/2014/main" id="{2AD1825A-779B-9F43-A402-6C059CD963D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3707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7886700" cy="4815181"/>
          </a:xfrm>
        </p:spPr>
        <p:txBody>
          <a:bodyPr>
            <a:normAutofit/>
          </a:bodyPr>
          <a:lstStyle/>
          <a:p>
            <a:pPr>
              <a:spcAft>
                <a:spcPts val="225"/>
              </a:spcAft>
            </a:pPr>
            <a:r>
              <a:rPr lang="en-GB" sz="2400" dirty="0"/>
              <a:t>One HiSeq X10 lane produces 150Gb of data.</a:t>
            </a:r>
          </a:p>
          <a:p>
            <a:pPr>
              <a:spcAft>
                <a:spcPts val="225"/>
              </a:spcAft>
            </a:pPr>
            <a:r>
              <a:rPr lang="en-GB" sz="2400" dirty="0"/>
              <a:t>BWA-mem aligns 50Mb in 5 CPU minutes.</a:t>
            </a:r>
          </a:p>
          <a:p>
            <a:pPr marL="434579" indent="0">
              <a:spcAft>
                <a:spcPts val="225"/>
              </a:spcAft>
              <a:buNone/>
            </a:pPr>
            <a:r>
              <a:rPr lang="en-GB" sz="1600" dirty="0"/>
              <a:t>150Gb / 50Mb = 150x10</a:t>
            </a:r>
            <a:r>
              <a:rPr lang="en-GB" sz="1600" baseline="30000" dirty="0"/>
              <a:t>9</a:t>
            </a:r>
            <a:r>
              <a:rPr lang="en-GB" sz="1600" dirty="0"/>
              <a:t> / 50x10</a:t>
            </a:r>
            <a:r>
              <a:rPr lang="en-GB" sz="1600" baseline="30000" dirty="0"/>
              <a:t>6</a:t>
            </a:r>
            <a:r>
              <a:rPr lang="en-GB" sz="1600" dirty="0"/>
              <a:t> = 3x10</a:t>
            </a:r>
            <a:r>
              <a:rPr lang="en-GB" sz="1600" baseline="30000" dirty="0"/>
              <a:t>3</a:t>
            </a:r>
            <a:r>
              <a:rPr lang="en-GB" sz="1600" dirty="0"/>
              <a:t> 50Mb chunks per HiSeq X10 lane.</a:t>
            </a:r>
          </a:p>
          <a:p>
            <a:pPr marL="434579" indent="0">
              <a:spcAft>
                <a:spcPts val="225"/>
              </a:spcAft>
              <a:buNone/>
            </a:pPr>
            <a:r>
              <a:rPr lang="en-GB" sz="1600" dirty="0"/>
              <a:t>5 min x 3x10</a:t>
            </a:r>
            <a:r>
              <a:rPr lang="en-GB" sz="1600" baseline="30000" dirty="0"/>
              <a:t>3</a:t>
            </a:r>
            <a:r>
              <a:rPr lang="en-GB" sz="1600" dirty="0"/>
              <a:t> = 15,000 CPU minutes</a:t>
            </a:r>
          </a:p>
          <a:p>
            <a:pPr marL="1633538" indent="0">
              <a:spcAft>
                <a:spcPts val="225"/>
              </a:spcAft>
              <a:buNone/>
            </a:pPr>
            <a:r>
              <a:rPr lang="en-GB" sz="1600" dirty="0"/>
              <a:t>= 250 hours = </a:t>
            </a:r>
            <a:r>
              <a:rPr lang="en-GB" sz="1600" b="1" dirty="0"/>
              <a:t>10.4 days</a:t>
            </a:r>
          </a:p>
          <a:p>
            <a:pPr marL="264319" indent="-257175">
              <a:spcBef>
                <a:spcPts val="2200"/>
              </a:spcBef>
              <a:spcAft>
                <a:spcPts val="225"/>
              </a:spcAft>
            </a:pPr>
            <a:r>
              <a:rPr lang="en-GB" sz="2400" dirty="0"/>
              <a:t>Solution: use parallel computing.</a:t>
            </a:r>
          </a:p>
          <a:p>
            <a:pPr marL="721519" lvl="1" indent="-257175">
              <a:spcAft>
                <a:spcPts val="225"/>
              </a:spcAft>
            </a:pPr>
            <a:r>
              <a:rPr lang="en-GB" sz="2000" dirty="0"/>
              <a:t>Split the input into </a:t>
            </a:r>
            <a:r>
              <a:rPr lang="en-GB" sz="2000" i="1" dirty="0"/>
              <a:t>N</a:t>
            </a:r>
            <a:r>
              <a:rPr lang="en-GB" sz="2000" dirty="0"/>
              <a:t> pieces.</a:t>
            </a:r>
          </a:p>
          <a:p>
            <a:pPr marL="721519" lvl="1" indent="-257175">
              <a:spcAft>
                <a:spcPts val="225"/>
              </a:spcAft>
            </a:pPr>
            <a:r>
              <a:rPr lang="en-GB" sz="2000" dirty="0"/>
              <a:t>Process each piece </a:t>
            </a:r>
            <a:r>
              <a:rPr lang="en-GB" sz="2000" b="1" dirty="0"/>
              <a:t>in parallel</a:t>
            </a:r>
            <a:r>
              <a:rPr lang="en-GB" sz="2000" dirty="0"/>
              <a:t>.</a:t>
            </a:r>
          </a:p>
          <a:p>
            <a:pPr marL="721519" lvl="1" indent="-257175">
              <a:spcAft>
                <a:spcPts val="225"/>
              </a:spcAft>
            </a:pPr>
            <a:r>
              <a:rPr lang="en-GB" sz="2000" dirty="0"/>
              <a:t>Join the results together.</a:t>
            </a:r>
          </a:p>
          <a:p>
            <a:pPr marL="264319" indent="-257175">
              <a:spcBef>
                <a:spcPts val="3400"/>
              </a:spcBef>
              <a:spcAft>
                <a:spcPts val="225"/>
              </a:spcAft>
            </a:pPr>
            <a:r>
              <a:rPr lang="en-GB" sz="2000" dirty="0"/>
              <a:t>In a cluster with 200 nodes, one lane can be aligned in ~1.25 hrs.</a:t>
            </a:r>
          </a:p>
          <a:p>
            <a:pPr>
              <a:lnSpc>
                <a:spcPct val="110000"/>
              </a:lnSpc>
              <a:spcAft>
                <a:spcPts val="225"/>
              </a:spcAft>
            </a:pPr>
            <a:endParaRPr lang="en-GB" sz="2400" dirty="0"/>
          </a:p>
        </p:txBody>
      </p:sp>
      <p:pic>
        <p:nvPicPr>
          <p:cNvPr id="9" name="Google Shape;494;p42" descr="server.png">
            <a:extLst>
              <a:ext uri="{FF2B5EF4-FFF2-40B4-BE49-F238E27FC236}">
                <a16:creationId xmlns:a16="http://schemas.microsoft.com/office/drawing/2014/main" id="{636E4F45-8A7B-2941-99F9-0F52AF25C6F9}"/>
              </a:ext>
            </a:extLst>
          </p:cNvPr>
          <p:cNvPicPr preferRelativeResize="0"/>
          <p:nvPr/>
        </p:nvPicPr>
        <p:blipFill rotWithShape="1">
          <a:blip r:embed="rId2">
            <a:alphaModFix/>
          </a:blip>
          <a:srcRect/>
          <a:stretch/>
        </p:blipFill>
        <p:spPr>
          <a:xfrm>
            <a:off x="7382427" y="1568085"/>
            <a:ext cx="471440" cy="642777"/>
          </a:xfrm>
          <a:prstGeom prst="rect">
            <a:avLst/>
          </a:prstGeom>
          <a:noFill/>
          <a:ln>
            <a:noFill/>
          </a:ln>
        </p:spPr>
      </p:pic>
      <p:sp>
        <p:nvSpPr>
          <p:cNvPr id="10" name="Parallelogram 9">
            <a:extLst>
              <a:ext uri="{FF2B5EF4-FFF2-40B4-BE49-F238E27FC236}">
                <a16:creationId xmlns:a16="http://schemas.microsoft.com/office/drawing/2014/main" id="{6E21313A-0156-C545-8751-8DF93516DAD8}"/>
              </a:ext>
            </a:extLst>
          </p:cNvPr>
          <p:cNvSpPr/>
          <p:nvPr/>
        </p:nvSpPr>
        <p:spPr>
          <a:xfrm>
            <a:off x="6328699" y="1786190"/>
            <a:ext cx="830630" cy="206567"/>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cxnSp>
        <p:nvCxnSpPr>
          <p:cNvPr id="11" name="Straight Arrow Connector 10">
            <a:extLst>
              <a:ext uri="{FF2B5EF4-FFF2-40B4-BE49-F238E27FC236}">
                <a16:creationId xmlns:a16="http://schemas.microsoft.com/office/drawing/2014/main" id="{71B5C0C9-4DAD-4B44-9495-EE643E29321F}"/>
              </a:ext>
            </a:extLst>
          </p:cNvPr>
          <p:cNvCxnSpPr/>
          <p:nvPr/>
        </p:nvCxnSpPr>
        <p:spPr>
          <a:xfrm>
            <a:off x="7159329" y="1889473"/>
            <a:ext cx="211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843431-9F41-6B4D-959A-14A5F231D84E}"/>
              </a:ext>
            </a:extLst>
          </p:cNvPr>
          <p:cNvCxnSpPr/>
          <p:nvPr/>
        </p:nvCxnSpPr>
        <p:spPr>
          <a:xfrm>
            <a:off x="7837341" y="1889473"/>
            <a:ext cx="211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9D1DB1-B646-9245-A41E-FB46EA9C7406}"/>
              </a:ext>
            </a:extLst>
          </p:cNvPr>
          <p:cNvSpPr/>
          <p:nvPr/>
        </p:nvSpPr>
        <p:spPr>
          <a:xfrm>
            <a:off x="8081820" y="1786190"/>
            <a:ext cx="539540" cy="206567"/>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pic>
        <p:nvPicPr>
          <p:cNvPr id="14" name="Picture 13">
            <a:extLst>
              <a:ext uri="{FF2B5EF4-FFF2-40B4-BE49-F238E27FC236}">
                <a16:creationId xmlns:a16="http://schemas.microsoft.com/office/drawing/2014/main" id="{4D1094BB-ADCD-8246-AAEC-A964507A2A3B}"/>
              </a:ext>
            </a:extLst>
          </p:cNvPr>
          <p:cNvPicPr>
            <a:picLocks noChangeAspect="1"/>
          </p:cNvPicPr>
          <p:nvPr/>
        </p:nvPicPr>
        <p:blipFill>
          <a:blip r:embed="rId3"/>
          <a:stretch>
            <a:fillRect/>
          </a:stretch>
        </p:blipFill>
        <p:spPr>
          <a:xfrm>
            <a:off x="4494990" y="2501893"/>
            <a:ext cx="1027158" cy="821727"/>
          </a:xfrm>
          <a:prstGeom prst="rect">
            <a:avLst/>
          </a:prstGeom>
        </p:spPr>
      </p:pic>
      <p:grpSp>
        <p:nvGrpSpPr>
          <p:cNvPr id="5" name="Group 4">
            <a:extLst>
              <a:ext uri="{FF2B5EF4-FFF2-40B4-BE49-F238E27FC236}">
                <a16:creationId xmlns:a16="http://schemas.microsoft.com/office/drawing/2014/main" id="{8C8CA639-C970-3E41-8603-B06C0FFE3591}"/>
              </a:ext>
            </a:extLst>
          </p:cNvPr>
          <p:cNvGrpSpPr/>
          <p:nvPr/>
        </p:nvGrpSpPr>
        <p:grpSpPr>
          <a:xfrm>
            <a:off x="5219007" y="3536370"/>
            <a:ext cx="2232899" cy="1548000"/>
            <a:chOff x="4881326" y="4813097"/>
            <a:chExt cx="2232899" cy="1548000"/>
          </a:xfrm>
        </p:grpSpPr>
        <p:pic>
          <p:nvPicPr>
            <p:cNvPr id="16" name="Google Shape;491;p42" descr="server.png">
              <a:extLst>
                <a:ext uri="{FF2B5EF4-FFF2-40B4-BE49-F238E27FC236}">
                  <a16:creationId xmlns:a16="http://schemas.microsoft.com/office/drawing/2014/main" id="{CA542B3C-3BC1-744E-BF31-AF8455E20B86}"/>
                </a:ext>
              </a:extLst>
            </p:cNvPr>
            <p:cNvPicPr preferRelativeResize="0"/>
            <p:nvPr/>
          </p:nvPicPr>
          <p:blipFill rotWithShape="1">
            <a:blip r:embed="rId2">
              <a:alphaModFix/>
            </a:blip>
            <a:srcRect/>
            <a:stretch/>
          </p:blipFill>
          <p:spPr>
            <a:xfrm>
              <a:off x="4881326" y="5182108"/>
              <a:ext cx="558225" cy="761103"/>
            </a:xfrm>
            <a:prstGeom prst="rect">
              <a:avLst/>
            </a:prstGeom>
            <a:noFill/>
            <a:ln>
              <a:noFill/>
            </a:ln>
          </p:spPr>
        </p:pic>
        <p:pic>
          <p:nvPicPr>
            <p:cNvPr id="17" name="Google Shape;492;p42" descr="server.png">
              <a:extLst>
                <a:ext uri="{FF2B5EF4-FFF2-40B4-BE49-F238E27FC236}">
                  <a16:creationId xmlns:a16="http://schemas.microsoft.com/office/drawing/2014/main" id="{7EF52A50-09E9-984E-8872-CCC7E7ABA69C}"/>
                </a:ext>
              </a:extLst>
            </p:cNvPr>
            <p:cNvPicPr preferRelativeResize="0"/>
            <p:nvPr/>
          </p:nvPicPr>
          <p:blipFill rotWithShape="1">
            <a:blip r:embed="rId2">
              <a:alphaModFix/>
            </a:blip>
            <a:srcRect/>
            <a:stretch/>
          </p:blipFill>
          <p:spPr>
            <a:xfrm>
              <a:off x="5439551" y="5182108"/>
              <a:ext cx="558225" cy="761103"/>
            </a:xfrm>
            <a:prstGeom prst="rect">
              <a:avLst/>
            </a:prstGeom>
            <a:noFill/>
            <a:ln>
              <a:noFill/>
            </a:ln>
          </p:spPr>
        </p:pic>
        <p:pic>
          <p:nvPicPr>
            <p:cNvPr id="18" name="Google Shape;493;p42" descr="server.png">
              <a:extLst>
                <a:ext uri="{FF2B5EF4-FFF2-40B4-BE49-F238E27FC236}">
                  <a16:creationId xmlns:a16="http://schemas.microsoft.com/office/drawing/2014/main" id="{BBF96556-3033-544B-9304-209F700D0DFB}"/>
                </a:ext>
              </a:extLst>
            </p:cNvPr>
            <p:cNvPicPr preferRelativeResize="0"/>
            <p:nvPr/>
          </p:nvPicPr>
          <p:blipFill rotWithShape="1">
            <a:blip r:embed="rId2">
              <a:alphaModFix/>
            </a:blip>
            <a:srcRect/>
            <a:stretch/>
          </p:blipFill>
          <p:spPr>
            <a:xfrm>
              <a:off x="5997775" y="5182108"/>
              <a:ext cx="558225" cy="761103"/>
            </a:xfrm>
            <a:prstGeom prst="rect">
              <a:avLst/>
            </a:prstGeom>
            <a:noFill/>
            <a:ln>
              <a:noFill/>
            </a:ln>
          </p:spPr>
        </p:pic>
        <p:pic>
          <p:nvPicPr>
            <p:cNvPr id="19" name="Google Shape;494;p42" descr="server.png">
              <a:extLst>
                <a:ext uri="{FF2B5EF4-FFF2-40B4-BE49-F238E27FC236}">
                  <a16:creationId xmlns:a16="http://schemas.microsoft.com/office/drawing/2014/main" id="{86624C17-B90A-164B-9C35-8D77FBE44827}"/>
                </a:ext>
              </a:extLst>
            </p:cNvPr>
            <p:cNvPicPr preferRelativeResize="0"/>
            <p:nvPr/>
          </p:nvPicPr>
          <p:blipFill rotWithShape="1">
            <a:blip r:embed="rId2">
              <a:alphaModFix/>
            </a:blip>
            <a:srcRect/>
            <a:stretch/>
          </p:blipFill>
          <p:spPr>
            <a:xfrm>
              <a:off x="6556000" y="5182108"/>
              <a:ext cx="558225" cy="761103"/>
            </a:xfrm>
            <a:prstGeom prst="rect">
              <a:avLst/>
            </a:prstGeom>
            <a:noFill/>
            <a:ln>
              <a:noFill/>
            </a:ln>
          </p:spPr>
        </p:pic>
        <p:sp>
          <p:nvSpPr>
            <p:cNvPr id="20" name="Parallelogram 19">
              <a:extLst>
                <a:ext uri="{FF2B5EF4-FFF2-40B4-BE49-F238E27FC236}">
                  <a16:creationId xmlns:a16="http://schemas.microsoft.com/office/drawing/2014/main" id="{621D6A8E-0345-C547-8F71-8E9C02EF9D8D}"/>
                </a:ext>
              </a:extLst>
            </p:cNvPr>
            <p:cNvSpPr/>
            <p:nvPr/>
          </p:nvSpPr>
          <p:spPr>
            <a:xfrm>
              <a:off x="5423220" y="4813097"/>
              <a:ext cx="981722"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21" name="Rectangle 20">
              <a:extLst>
                <a:ext uri="{FF2B5EF4-FFF2-40B4-BE49-F238E27FC236}">
                  <a16:creationId xmlns:a16="http://schemas.microsoft.com/office/drawing/2014/main" id="{B329CFE0-1675-D945-8F95-C439DA09C678}"/>
                </a:ext>
              </a:extLst>
            </p:cNvPr>
            <p:cNvSpPr/>
            <p:nvPr/>
          </p:nvSpPr>
          <p:spPr>
            <a:xfrm>
              <a:off x="5587632" y="6116504"/>
              <a:ext cx="648362" cy="244593"/>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22" name="Straight Arrow Connector 21">
              <a:extLst>
                <a:ext uri="{FF2B5EF4-FFF2-40B4-BE49-F238E27FC236}">
                  <a16:creationId xmlns:a16="http://schemas.microsoft.com/office/drawing/2014/main" id="{01A42AD7-1F14-BE45-A9FB-01B067238DB1}"/>
                </a:ext>
              </a:extLst>
            </p:cNvPr>
            <p:cNvCxnSpPr>
              <a:cxnSpLocks/>
            </p:cNvCxnSpPr>
            <p:nvPr/>
          </p:nvCxnSpPr>
          <p:spPr>
            <a:xfrm flipH="1">
              <a:off x="5654583" y="5060731"/>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14F5B-9CAE-464C-B874-9E97888E983D}"/>
                </a:ext>
              </a:extLst>
            </p:cNvPr>
            <p:cNvCxnSpPr>
              <a:cxnSpLocks/>
            </p:cNvCxnSpPr>
            <p:nvPr/>
          </p:nvCxnSpPr>
          <p:spPr>
            <a:xfrm flipH="1">
              <a:off x="5081845" y="5057689"/>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EF5850-B93B-4949-A4B7-492330B063AD}"/>
                </a:ext>
              </a:extLst>
            </p:cNvPr>
            <p:cNvCxnSpPr>
              <a:cxnSpLocks/>
            </p:cNvCxnSpPr>
            <p:nvPr/>
          </p:nvCxnSpPr>
          <p:spPr>
            <a:xfrm>
              <a:off x="6176311" y="5057689"/>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D7DF83-83B8-D145-9FBC-707B35B7AFF0}"/>
                </a:ext>
              </a:extLst>
            </p:cNvPr>
            <p:cNvCxnSpPr>
              <a:cxnSpLocks/>
            </p:cNvCxnSpPr>
            <p:nvPr/>
          </p:nvCxnSpPr>
          <p:spPr>
            <a:xfrm>
              <a:off x="6034271" y="5054648"/>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CBB82-3F5C-F44C-82FA-6EB770BA20F7}"/>
                </a:ext>
              </a:extLst>
            </p:cNvPr>
            <p:cNvCxnSpPr>
              <a:cxnSpLocks/>
            </p:cNvCxnSpPr>
            <p:nvPr/>
          </p:nvCxnSpPr>
          <p:spPr>
            <a:xfrm flipH="1">
              <a:off x="6034271" y="5956800"/>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1D04409-28C0-6542-9350-36D41979CAB5}"/>
                </a:ext>
              </a:extLst>
            </p:cNvPr>
            <p:cNvCxnSpPr>
              <a:cxnSpLocks/>
            </p:cNvCxnSpPr>
            <p:nvPr/>
          </p:nvCxnSpPr>
          <p:spPr>
            <a:xfrm flipH="1">
              <a:off x="6176311" y="5953852"/>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F06D1C-8D6E-4340-83B7-E1443D8F56B1}"/>
                </a:ext>
              </a:extLst>
            </p:cNvPr>
            <p:cNvCxnSpPr>
              <a:cxnSpLocks/>
            </p:cNvCxnSpPr>
            <p:nvPr/>
          </p:nvCxnSpPr>
          <p:spPr>
            <a:xfrm>
              <a:off x="5081844" y="5959842"/>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4619CA-D204-BF4F-83F8-C9BE88A3C542}"/>
                </a:ext>
              </a:extLst>
            </p:cNvPr>
            <p:cNvCxnSpPr>
              <a:cxnSpLocks/>
            </p:cNvCxnSpPr>
            <p:nvPr/>
          </p:nvCxnSpPr>
          <p:spPr>
            <a:xfrm>
              <a:off x="5665211" y="5949289"/>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BF7D7DBB-955F-F444-9C48-A8C5B5EB1D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2" name="Title 1">
            <a:extLst>
              <a:ext uri="{FF2B5EF4-FFF2-40B4-BE49-F238E27FC236}">
                <a16:creationId xmlns:a16="http://schemas.microsoft.com/office/drawing/2014/main" id="{DC7F3AB0-A9A1-C448-AB73-434473C9713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Parallelisation</a:t>
            </a:r>
          </a:p>
        </p:txBody>
      </p:sp>
      <p:sp>
        <p:nvSpPr>
          <p:cNvPr id="34" name="Rectangle 33">
            <a:extLst>
              <a:ext uri="{FF2B5EF4-FFF2-40B4-BE49-F238E27FC236}">
                <a16:creationId xmlns:a16="http://schemas.microsoft.com/office/drawing/2014/main" id="{6A33F2CD-18DF-6841-B7B0-C1D30D25083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775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316221"/>
            <a:ext cx="7886700" cy="2346534"/>
          </a:xfrm>
        </p:spPr>
        <p:txBody>
          <a:bodyPr>
            <a:normAutofit/>
          </a:bodyPr>
          <a:lstStyle/>
          <a:p>
            <a:pPr>
              <a:lnSpc>
                <a:spcPct val="110000"/>
              </a:lnSpc>
              <a:spcAft>
                <a:spcPts val="225"/>
              </a:spcAft>
            </a:pPr>
            <a:r>
              <a:rPr lang="en-GB" sz="2400" dirty="0"/>
              <a:t>Sequencing reads are input as FASTQ files.</a:t>
            </a:r>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grpSp>
        <p:nvGrpSpPr>
          <p:cNvPr id="23" name="Group 22">
            <a:extLst>
              <a:ext uri="{FF2B5EF4-FFF2-40B4-BE49-F238E27FC236}">
                <a16:creationId xmlns:a16="http://schemas.microsoft.com/office/drawing/2014/main" id="{1FB8F68B-1210-574A-839A-5622EC35EA31}"/>
              </a:ext>
            </a:extLst>
          </p:cNvPr>
          <p:cNvGrpSpPr/>
          <p:nvPr/>
        </p:nvGrpSpPr>
        <p:grpSpPr>
          <a:xfrm>
            <a:off x="569882" y="3807779"/>
            <a:ext cx="7704688" cy="1221446"/>
            <a:chOff x="1036151" y="4565026"/>
            <a:chExt cx="10272918" cy="1628594"/>
          </a:xfrm>
        </p:grpSpPr>
        <p:sp>
          <p:nvSpPr>
            <p:cNvPr id="24" name="Google Shape;498;p51">
              <a:extLst>
                <a:ext uri="{FF2B5EF4-FFF2-40B4-BE49-F238E27FC236}">
                  <a16:creationId xmlns:a16="http://schemas.microsoft.com/office/drawing/2014/main" id="{8D98A401-17FE-C245-B825-370B79315E01}"/>
                </a:ext>
              </a:extLst>
            </p:cNvPr>
            <p:cNvSpPr txBox="1"/>
            <p:nvPr/>
          </p:nvSpPr>
          <p:spPr>
            <a:xfrm>
              <a:off x="2284427" y="4565026"/>
              <a:ext cx="9024642" cy="1628594"/>
            </a:xfrm>
            <a:prstGeom prst="rect">
              <a:avLst/>
            </a:prstGeom>
            <a:solidFill>
              <a:srgbClr val="000000"/>
            </a:solidFill>
            <a:ln>
              <a:noFill/>
            </a:ln>
          </p:spPr>
          <p:txBody>
            <a:bodyPr spcFirstLastPara="1" wrap="square" lIns="68569" tIns="68569" rIns="68569" bIns="68569" anchor="t" anchorCtr="0">
              <a:noAutofit/>
            </a:bodyPr>
            <a:lstStyle/>
            <a:p>
              <a:pPr marL="104775" marR="104775">
                <a:lnSpc>
                  <a:spcPct val="130000"/>
                </a:lnSpc>
              </a:pPr>
              <a:r>
                <a:rPr lang="en-GB" sz="1400" dirty="0">
                  <a:solidFill>
                    <a:srgbClr val="FFFFFF"/>
                  </a:solidFill>
                  <a:latin typeface="Courier New" panose="02070309020205020404" pitchFamily="49" charset="0"/>
                  <a:ea typeface="Verdana"/>
                  <a:cs typeface="Courier New" panose="02070309020205020404" pitchFamily="49" charset="0"/>
                  <a:sym typeface="Verdana"/>
                </a:rPr>
                <a:t>@SEQ_ID</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GATTTGGGGTTCAAAGCAGTATCGATCAAATAGTAAATCCATTTGTTCAACTCACAGTTT</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!''*((((***+))%%%++)(%%%%).1***-+*''))**55CCF&gt;&gt;&gt;&gt;&gt;&gt;CCCCCCC65</a:t>
              </a:r>
              <a:endParaRPr sz="1400" dirty="0">
                <a:solidFill>
                  <a:srgbClr val="FFFFFF"/>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27790F88-47E0-A54E-9613-44EA19149612}"/>
                </a:ext>
              </a:extLst>
            </p:cNvPr>
            <p:cNvSpPr txBox="1"/>
            <p:nvPr/>
          </p:nvSpPr>
          <p:spPr>
            <a:xfrm>
              <a:off x="1311868" y="4614864"/>
              <a:ext cx="1032761" cy="451405"/>
            </a:xfrm>
            <a:prstGeom prst="rect">
              <a:avLst/>
            </a:prstGeom>
            <a:noFill/>
          </p:spPr>
          <p:txBody>
            <a:bodyPr wrap="none" rtlCol="0">
              <a:spAutoFit/>
            </a:bodyPr>
            <a:lstStyle/>
            <a:p>
              <a:pPr algn="r"/>
              <a:r>
                <a:rPr lang="en-GB" sz="1600" dirty="0">
                  <a:solidFill>
                    <a:srgbClr val="FF0000"/>
                  </a:solidFill>
                </a:rPr>
                <a:t>header</a:t>
              </a:r>
            </a:p>
          </p:txBody>
        </p:sp>
        <p:sp>
          <p:nvSpPr>
            <p:cNvPr id="26" name="TextBox 25">
              <a:extLst>
                <a:ext uri="{FF2B5EF4-FFF2-40B4-BE49-F238E27FC236}">
                  <a16:creationId xmlns:a16="http://schemas.microsoft.com/office/drawing/2014/main" id="{47239350-539E-6247-9146-FEC84C1F595D}"/>
                </a:ext>
              </a:extLst>
            </p:cNvPr>
            <p:cNvSpPr txBox="1"/>
            <p:nvPr/>
          </p:nvSpPr>
          <p:spPr>
            <a:xfrm>
              <a:off x="1036151" y="4992459"/>
              <a:ext cx="1308479" cy="451405"/>
            </a:xfrm>
            <a:prstGeom prst="rect">
              <a:avLst/>
            </a:prstGeom>
            <a:noFill/>
          </p:spPr>
          <p:txBody>
            <a:bodyPr wrap="none" rtlCol="0">
              <a:spAutoFit/>
            </a:bodyPr>
            <a:lstStyle/>
            <a:p>
              <a:pPr algn="r"/>
              <a:r>
                <a:rPr lang="en-GB" sz="1600" dirty="0">
                  <a:solidFill>
                    <a:srgbClr val="FF0000"/>
                  </a:solidFill>
                </a:rPr>
                <a:t>sequence</a:t>
              </a:r>
            </a:p>
          </p:txBody>
        </p:sp>
        <p:sp>
          <p:nvSpPr>
            <p:cNvPr id="27" name="TextBox 26">
              <a:extLst>
                <a:ext uri="{FF2B5EF4-FFF2-40B4-BE49-F238E27FC236}">
                  <a16:creationId xmlns:a16="http://schemas.microsoft.com/office/drawing/2014/main" id="{02A5082A-709E-F045-BDED-761F4E6563C6}"/>
                </a:ext>
              </a:extLst>
            </p:cNvPr>
            <p:cNvSpPr txBox="1"/>
            <p:nvPr/>
          </p:nvSpPr>
          <p:spPr>
            <a:xfrm>
              <a:off x="1341788" y="5737559"/>
              <a:ext cx="1002840" cy="451405"/>
            </a:xfrm>
            <a:prstGeom prst="rect">
              <a:avLst/>
            </a:prstGeom>
            <a:noFill/>
          </p:spPr>
          <p:txBody>
            <a:bodyPr wrap="none" rtlCol="0">
              <a:spAutoFit/>
            </a:bodyPr>
            <a:lstStyle/>
            <a:p>
              <a:pPr algn="r"/>
              <a:r>
                <a:rPr lang="en-GB" sz="1600" dirty="0">
                  <a:solidFill>
                    <a:srgbClr val="FF0000"/>
                  </a:solidFill>
                </a:rPr>
                <a:t>quality</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0" name="Rectangle 29">
            <a:extLst>
              <a:ext uri="{FF2B5EF4-FFF2-40B4-BE49-F238E27FC236}">
                <a16:creationId xmlns:a16="http://schemas.microsoft.com/office/drawing/2014/main" id="{EF0FA06C-00D4-3F47-9641-EE4BD162659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75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F8018D27-1E44-9B41-9810-7E6EC05C5760}"/>
              </a:ext>
            </a:extLst>
          </p:cNvPr>
          <p:cNvSpPr txBox="1">
            <a:spLocks/>
          </p:cNvSpPr>
          <p:nvPr/>
        </p:nvSpPr>
        <p:spPr>
          <a:xfrm>
            <a:off x="628650" y="3364556"/>
            <a:ext cx="7886700" cy="234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25"/>
              </a:spcAft>
            </a:pPr>
            <a:r>
              <a:rPr lang="en-GB" sz="2400"/>
              <a:t>Aligned reads are stored in SAM/BAM/CRAM files.</a:t>
            </a:r>
            <a:endParaRPr lang="en-GB" sz="2400" dirty="0"/>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1" name="TextBox 30">
            <a:extLst>
              <a:ext uri="{FF2B5EF4-FFF2-40B4-BE49-F238E27FC236}">
                <a16:creationId xmlns:a16="http://schemas.microsoft.com/office/drawing/2014/main" id="{6F858C64-C26F-5244-8471-9DFBF817E587}"/>
              </a:ext>
            </a:extLst>
          </p:cNvPr>
          <p:cNvSpPr txBox="1"/>
          <p:nvPr/>
        </p:nvSpPr>
        <p:spPr>
          <a:xfrm>
            <a:off x="858620" y="3832945"/>
            <a:ext cx="594073" cy="346249"/>
          </a:xfrm>
          <a:prstGeom prst="rect">
            <a:avLst/>
          </a:prstGeom>
          <a:noFill/>
        </p:spPr>
        <p:txBody>
          <a:bodyPr wrap="none" rtlCol="0">
            <a:spAutoFit/>
          </a:bodyPr>
          <a:lstStyle/>
          <a:p>
            <a:r>
              <a:rPr lang="en-GB" sz="1650" b="1" dirty="0"/>
              <a:t>SAM</a:t>
            </a:r>
          </a:p>
        </p:txBody>
      </p:sp>
      <p:sp>
        <p:nvSpPr>
          <p:cNvPr id="32" name="TextBox 31">
            <a:extLst>
              <a:ext uri="{FF2B5EF4-FFF2-40B4-BE49-F238E27FC236}">
                <a16:creationId xmlns:a16="http://schemas.microsoft.com/office/drawing/2014/main" id="{D1AE38CC-620B-054E-83B3-12AEB11D911F}"/>
              </a:ext>
            </a:extLst>
          </p:cNvPr>
          <p:cNvSpPr txBox="1"/>
          <p:nvPr/>
        </p:nvSpPr>
        <p:spPr>
          <a:xfrm>
            <a:off x="3627109" y="3832945"/>
            <a:ext cx="613822" cy="346249"/>
          </a:xfrm>
          <a:prstGeom prst="rect">
            <a:avLst/>
          </a:prstGeom>
          <a:noFill/>
        </p:spPr>
        <p:txBody>
          <a:bodyPr wrap="none" rtlCol="0">
            <a:spAutoFit/>
          </a:bodyPr>
          <a:lstStyle/>
          <a:p>
            <a:r>
              <a:rPr lang="en-GB" sz="1650" b="1" dirty="0"/>
              <a:t>BAM</a:t>
            </a:r>
          </a:p>
        </p:txBody>
      </p:sp>
      <p:sp>
        <p:nvSpPr>
          <p:cNvPr id="33" name="TextBox 32">
            <a:extLst>
              <a:ext uri="{FF2B5EF4-FFF2-40B4-BE49-F238E27FC236}">
                <a16:creationId xmlns:a16="http://schemas.microsoft.com/office/drawing/2014/main" id="{1F254CBB-DB2C-5C48-9A5B-B6928478BCE8}"/>
              </a:ext>
            </a:extLst>
          </p:cNvPr>
          <p:cNvSpPr txBox="1"/>
          <p:nvPr/>
        </p:nvSpPr>
        <p:spPr>
          <a:xfrm>
            <a:off x="6145264" y="3832945"/>
            <a:ext cx="728084" cy="346249"/>
          </a:xfrm>
          <a:prstGeom prst="rect">
            <a:avLst/>
          </a:prstGeom>
          <a:noFill/>
        </p:spPr>
        <p:txBody>
          <a:bodyPr wrap="none" rtlCol="0">
            <a:spAutoFit/>
          </a:bodyPr>
          <a:lstStyle/>
          <a:p>
            <a:r>
              <a:rPr lang="en-GB" sz="1650" b="1" dirty="0"/>
              <a:t>CRAM</a:t>
            </a:r>
          </a:p>
        </p:txBody>
      </p:sp>
      <p:sp>
        <p:nvSpPr>
          <p:cNvPr id="34" name="TextBox 33">
            <a:extLst>
              <a:ext uri="{FF2B5EF4-FFF2-40B4-BE49-F238E27FC236}">
                <a16:creationId xmlns:a16="http://schemas.microsoft.com/office/drawing/2014/main" id="{BAC07A94-4C55-6741-91E2-0105C5EF7B0C}"/>
              </a:ext>
            </a:extLst>
          </p:cNvPr>
          <p:cNvSpPr txBox="1"/>
          <p:nvPr/>
        </p:nvSpPr>
        <p:spPr>
          <a:xfrm>
            <a:off x="833322" y="4156110"/>
            <a:ext cx="2801834" cy="715581"/>
          </a:xfrm>
          <a:prstGeom prst="rect">
            <a:avLst/>
          </a:prstGeom>
          <a:noFill/>
        </p:spPr>
        <p:txBody>
          <a:bodyPr wrap="square" rtlCol="0">
            <a:spAutoFit/>
          </a:bodyPr>
          <a:lstStyle/>
          <a:p>
            <a:r>
              <a:rPr lang="en-GB" sz="1350" b="1" dirty="0"/>
              <a:t>S</a:t>
            </a:r>
            <a:r>
              <a:rPr lang="en-GB" sz="1350" dirty="0"/>
              <a:t>equence/</a:t>
            </a:r>
            <a:r>
              <a:rPr lang="en-GB" sz="1350" b="1" dirty="0"/>
              <a:t>A</a:t>
            </a:r>
            <a:r>
              <a:rPr lang="en-GB" sz="1350" dirty="0"/>
              <a:t>lignment </a:t>
            </a:r>
            <a:r>
              <a:rPr lang="en-GB" sz="1350" b="1" dirty="0"/>
              <a:t>M</a:t>
            </a:r>
            <a:r>
              <a:rPr lang="en-GB" sz="1350" dirty="0"/>
              <a:t>ap format</a:t>
            </a:r>
          </a:p>
          <a:p>
            <a:pPr marL="133350"/>
            <a:r>
              <a:rPr lang="en-GB" sz="1350" dirty="0">
                <a:solidFill>
                  <a:srgbClr val="000000"/>
                </a:solidFill>
                <a:ea typeface="Calibri"/>
                <a:cs typeface="Calibri"/>
                <a:sym typeface="Calibri"/>
              </a:rPr>
              <a:t>Unified format for storing read alignments to a reference genome.</a:t>
            </a:r>
          </a:p>
        </p:txBody>
      </p:sp>
      <p:sp>
        <p:nvSpPr>
          <p:cNvPr id="35" name="TextBox 34">
            <a:extLst>
              <a:ext uri="{FF2B5EF4-FFF2-40B4-BE49-F238E27FC236}">
                <a16:creationId xmlns:a16="http://schemas.microsoft.com/office/drawing/2014/main" id="{CA6B4095-BC43-A44E-A553-A5791F5FBBE0}"/>
              </a:ext>
            </a:extLst>
          </p:cNvPr>
          <p:cNvSpPr txBox="1"/>
          <p:nvPr/>
        </p:nvSpPr>
        <p:spPr>
          <a:xfrm>
            <a:off x="3622395" y="4156110"/>
            <a:ext cx="2502461" cy="1338828"/>
          </a:xfrm>
          <a:prstGeom prst="rect">
            <a:avLst/>
          </a:prstGeom>
          <a:noFill/>
        </p:spPr>
        <p:txBody>
          <a:bodyPr wrap="square" rtlCol="0">
            <a:spAutoFit/>
          </a:bodyPr>
          <a:lstStyle/>
          <a:p>
            <a:pPr marL="28575"/>
            <a:r>
              <a:rPr lang="en-GB" sz="1350" dirty="0">
                <a:solidFill>
                  <a:srgbClr val="000000"/>
                </a:solidFill>
                <a:ea typeface="Calibri"/>
                <a:cs typeface="Calibri"/>
                <a:sym typeface="Calibri"/>
              </a:rPr>
              <a:t>Compressed binary equivalent of SAM -&gt; much smaller.</a:t>
            </a:r>
          </a:p>
          <a:p>
            <a:pPr marL="28575"/>
            <a:r>
              <a:rPr lang="en-GB" sz="1350" dirty="0">
                <a:solidFill>
                  <a:srgbClr val="000000"/>
                </a:solidFill>
                <a:ea typeface="Calibri"/>
                <a:cs typeface="Calibri"/>
                <a:sym typeface="Calibri"/>
              </a:rPr>
              <a:t>Can be indexed allowing rapid retrieval of alignments from a genomic region.</a:t>
            </a:r>
          </a:p>
          <a:p>
            <a:pPr marL="228600"/>
            <a:endParaRPr lang="en-GB" sz="1350" dirty="0">
              <a:solidFill>
                <a:srgbClr val="000000"/>
              </a:solidFill>
              <a:ea typeface="Calibri"/>
              <a:cs typeface="Calibri"/>
              <a:sym typeface="Calibri"/>
            </a:endParaRPr>
          </a:p>
        </p:txBody>
      </p:sp>
      <p:sp>
        <p:nvSpPr>
          <p:cNvPr id="36" name="TextBox 35">
            <a:extLst>
              <a:ext uri="{FF2B5EF4-FFF2-40B4-BE49-F238E27FC236}">
                <a16:creationId xmlns:a16="http://schemas.microsoft.com/office/drawing/2014/main" id="{15176B2F-A7B3-B543-BC0F-EC2E2C91E45F}"/>
              </a:ext>
            </a:extLst>
          </p:cNvPr>
          <p:cNvSpPr txBox="1"/>
          <p:nvPr/>
        </p:nvSpPr>
        <p:spPr>
          <a:xfrm>
            <a:off x="6143342" y="4156110"/>
            <a:ext cx="2502461" cy="1338828"/>
          </a:xfrm>
          <a:prstGeom prst="rect">
            <a:avLst/>
          </a:prstGeom>
          <a:noFill/>
        </p:spPr>
        <p:txBody>
          <a:bodyPr wrap="square" rtlCol="0">
            <a:spAutoFit/>
          </a:bodyPr>
          <a:lstStyle/>
          <a:p>
            <a:pPr marL="28575"/>
            <a:r>
              <a:rPr lang="en-GB" sz="1350" dirty="0">
                <a:solidFill>
                  <a:srgbClr val="000000"/>
                </a:solidFill>
                <a:ea typeface="Calibri"/>
                <a:cs typeface="Calibri"/>
                <a:sym typeface="Calibri"/>
              </a:rPr>
              <a:t>Uses reference-based compression to reduce file size even further.</a:t>
            </a:r>
          </a:p>
          <a:p>
            <a:pPr marL="28575"/>
            <a:r>
              <a:rPr lang="en-GB" sz="1350" dirty="0">
                <a:solidFill>
                  <a:srgbClr val="000000"/>
                </a:solidFill>
                <a:ea typeface="Calibri"/>
                <a:cs typeface="Calibri"/>
                <a:sym typeface="Calibri"/>
              </a:rPr>
              <a:t>Only stores base calls that differ from the reference.</a:t>
            </a:r>
          </a:p>
          <a:p>
            <a:pPr marL="228600"/>
            <a:endParaRPr lang="en-GB" sz="1350" dirty="0">
              <a:solidFill>
                <a:srgbClr val="000000"/>
              </a:solidFill>
              <a:ea typeface="Calibri"/>
              <a:cs typeface="Calibri"/>
              <a:sym typeface="Calibri"/>
            </a:endParaRPr>
          </a:p>
        </p:txBody>
      </p:sp>
      <p:sp>
        <p:nvSpPr>
          <p:cNvPr id="37" name="TextBox 36">
            <a:extLst>
              <a:ext uri="{FF2B5EF4-FFF2-40B4-BE49-F238E27FC236}">
                <a16:creationId xmlns:a16="http://schemas.microsoft.com/office/drawing/2014/main" id="{3543E239-0AE5-1D42-8417-45F0430F466A}"/>
              </a:ext>
            </a:extLst>
          </p:cNvPr>
          <p:cNvSpPr txBox="1"/>
          <p:nvPr/>
        </p:nvSpPr>
        <p:spPr>
          <a:xfrm>
            <a:off x="1302137" y="5490083"/>
            <a:ext cx="6765827" cy="300082"/>
          </a:xfrm>
          <a:prstGeom prst="rect">
            <a:avLst/>
          </a:prstGeom>
          <a:noFill/>
        </p:spPr>
        <p:txBody>
          <a:bodyPr wrap="none" rtlCol="0">
            <a:spAutoFit/>
          </a:bodyPr>
          <a:lstStyle/>
          <a:p>
            <a:r>
              <a:rPr lang="en-GB" sz="1350" b="1" dirty="0"/>
              <a:t>SAMtools provides a set of programs to manipulate (view, sort, index, merge, etc) these files.</a:t>
            </a:r>
          </a:p>
        </p:txBody>
      </p:sp>
      <p:sp>
        <p:nvSpPr>
          <p:cNvPr id="38" name="Rectangle 37">
            <a:extLst>
              <a:ext uri="{FF2B5EF4-FFF2-40B4-BE49-F238E27FC236}">
                <a16:creationId xmlns:a16="http://schemas.microsoft.com/office/drawing/2014/main" id="{7332348D-411E-6C41-B1BE-B96DC7916C0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85561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27" name="Google Shape;579;p48">
            <a:extLst>
              <a:ext uri="{FF2B5EF4-FFF2-40B4-BE49-F238E27FC236}">
                <a16:creationId xmlns:a16="http://schemas.microsoft.com/office/drawing/2014/main" id="{40BE4810-3817-774A-8CE7-3683624DB3D9}"/>
              </a:ext>
            </a:extLst>
          </p:cNvPr>
          <p:cNvSpPr txBox="1"/>
          <p:nvPr/>
        </p:nvSpPr>
        <p:spPr>
          <a:xfrm>
            <a:off x="4423164" y="3920075"/>
            <a:ext cx="4092186" cy="1975517"/>
          </a:xfrm>
          <a:prstGeom prst="rect">
            <a:avLst/>
          </a:prstGeom>
          <a:solidFill>
            <a:schemeClr val="lt1"/>
          </a:solidFill>
          <a:ln>
            <a:noFill/>
          </a:ln>
        </p:spPr>
        <p:txBody>
          <a:bodyPr spcFirstLastPara="1" wrap="square" lIns="68569" tIns="34275" rIns="68569" bIns="34275" anchor="t" anchorCtr="0">
            <a:noAutofit/>
          </a:bodyPr>
          <a:lstStyle/>
          <a:p>
            <a:pPr>
              <a:lnSpc>
                <a:spcPct val="90000"/>
              </a:lnSpc>
              <a:buClr>
                <a:srgbClr val="000000"/>
              </a:buClr>
              <a:buSzPts val="1800"/>
            </a:pPr>
            <a:r>
              <a:rPr lang="en-US" sz="2000" dirty="0">
                <a:solidFill>
                  <a:srgbClr val="000000"/>
                </a:solidFill>
                <a:latin typeface="Calibri"/>
                <a:ea typeface="Calibri"/>
                <a:cs typeface="Calibri"/>
                <a:sym typeface="Calibri"/>
              </a:rPr>
              <a:t>With the amount of data generated by current technologies, even modest reductions in file size are very important.</a:t>
            </a:r>
          </a:p>
          <a:p>
            <a:pPr>
              <a:lnSpc>
                <a:spcPct val="90000"/>
              </a:lnSpc>
              <a:buClr>
                <a:srgbClr val="000000"/>
              </a:buClr>
              <a:buSzPts val="1800"/>
            </a:pPr>
            <a:endParaRPr lang="en-US" sz="2000" dirty="0">
              <a:solidFill>
                <a:srgbClr val="000000"/>
              </a:solidFill>
              <a:latin typeface="Calibri"/>
              <a:ea typeface="Calibri"/>
              <a:cs typeface="Calibri"/>
              <a:sym typeface="Calibri"/>
            </a:endParaRPr>
          </a:p>
          <a:p>
            <a:pPr>
              <a:lnSpc>
                <a:spcPct val="90000"/>
              </a:lnSpc>
              <a:buClr>
                <a:srgbClr val="000000"/>
              </a:buClr>
              <a:buSzPts val="1800"/>
            </a:pPr>
            <a:r>
              <a:rPr lang="en-US" sz="2000" dirty="0">
                <a:solidFill>
                  <a:srgbClr val="000000"/>
                </a:solidFill>
                <a:latin typeface="Calibri"/>
                <a:ea typeface="Calibri"/>
                <a:cs typeface="Calibri"/>
                <a:sym typeface="Calibri"/>
              </a:rPr>
              <a:t>Most tools now support CRAM files.</a:t>
            </a:r>
          </a:p>
          <a:p>
            <a:pPr marL="295275">
              <a:lnSpc>
                <a:spcPct val="90000"/>
              </a:lnSpc>
              <a:buClr>
                <a:srgbClr val="000000"/>
              </a:buClr>
              <a:buSzPts val="1800"/>
            </a:pPr>
            <a:r>
              <a:rPr lang="en-US" dirty="0">
                <a:solidFill>
                  <a:schemeClr val="tx1">
                    <a:lumMod val="50000"/>
                    <a:lumOff val="50000"/>
                  </a:schemeClr>
                </a:solidFill>
                <a:latin typeface="Calibri"/>
                <a:ea typeface="Calibri"/>
                <a:cs typeface="Calibri"/>
                <a:sym typeface="Calibri"/>
              </a:rPr>
              <a:t>SAMtools, Picard, BEDtools…</a:t>
            </a:r>
          </a:p>
        </p:txBody>
      </p:sp>
      <p:grpSp>
        <p:nvGrpSpPr>
          <p:cNvPr id="38" name="Group 37">
            <a:extLst>
              <a:ext uri="{FF2B5EF4-FFF2-40B4-BE49-F238E27FC236}">
                <a16:creationId xmlns:a16="http://schemas.microsoft.com/office/drawing/2014/main" id="{7DA234BB-A1DD-DF46-9479-BFE78B90022A}"/>
              </a:ext>
            </a:extLst>
          </p:cNvPr>
          <p:cNvGrpSpPr/>
          <p:nvPr/>
        </p:nvGrpSpPr>
        <p:grpSpPr>
          <a:xfrm>
            <a:off x="792617" y="3675632"/>
            <a:ext cx="3044708" cy="2160000"/>
            <a:chOff x="717667" y="4270187"/>
            <a:chExt cx="3044708" cy="2160000"/>
          </a:xfrm>
        </p:grpSpPr>
        <p:pic>
          <p:nvPicPr>
            <p:cNvPr id="39" name="Google Shape;578;p48" descr="File size comparisons of SAM, BAM, CRAM">
              <a:extLst>
                <a:ext uri="{FF2B5EF4-FFF2-40B4-BE49-F238E27FC236}">
                  <a16:creationId xmlns:a16="http://schemas.microsoft.com/office/drawing/2014/main" id="{30213FED-F7F6-3643-8E47-3E14279AA658}"/>
                </a:ext>
              </a:extLst>
            </p:cNvPr>
            <p:cNvPicPr preferRelativeResize="0">
              <a:picLocks noChangeAspect="1"/>
            </p:cNvPicPr>
            <p:nvPr/>
          </p:nvPicPr>
          <p:blipFill rotWithShape="1">
            <a:blip r:embed="rId4">
              <a:alphaModFix/>
            </a:blip>
            <a:srcRect r="21943"/>
            <a:stretch/>
          </p:blipFill>
          <p:spPr>
            <a:xfrm>
              <a:off x="871556" y="4270187"/>
              <a:ext cx="2890819" cy="2160000"/>
            </a:xfrm>
            <a:prstGeom prst="rect">
              <a:avLst/>
            </a:prstGeom>
            <a:noFill/>
            <a:ln>
              <a:noFill/>
            </a:ln>
          </p:spPr>
        </p:pic>
        <p:sp>
          <p:nvSpPr>
            <p:cNvPr id="40" name="TextBox 39">
              <a:extLst>
                <a:ext uri="{FF2B5EF4-FFF2-40B4-BE49-F238E27FC236}">
                  <a16:creationId xmlns:a16="http://schemas.microsoft.com/office/drawing/2014/main" id="{8B5D4203-6AE2-454F-B30B-B0642C8B7C97}"/>
                </a:ext>
              </a:extLst>
            </p:cNvPr>
            <p:cNvSpPr txBox="1"/>
            <p:nvPr/>
          </p:nvSpPr>
          <p:spPr>
            <a:xfrm rot="16200000">
              <a:off x="332401" y="5133459"/>
              <a:ext cx="1078309" cy="307777"/>
            </a:xfrm>
            <a:prstGeom prst="rect">
              <a:avLst/>
            </a:prstGeom>
            <a:noFill/>
          </p:spPr>
          <p:txBody>
            <a:bodyPr wrap="none" rtlCol="0">
              <a:spAutoFit/>
            </a:bodyPr>
            <a:lstStyle/>
            <a:p>
              <a:r>
                <a:rPr lang="en-US" sz="1400" dirty="0"/>
                <a:t>file size (GB)</a:t>
              </a:r>
            </a:p>
          </p:txBody>
        </p:sp>
      </p:grpSp>
      <p:sp>
        <p:nvSpPr>
          <p:cNvPr id="41" name="Rectangle 40">
            <a:extLst>
              <a:ext uri="{FF2B5EF4-FFF2-40B4-BE49-F238E27FC236}">
                <a16:creationId xmlns:a16="http://schemas.microsoft.com/office/drawing/2014/main" id="{5411D919-A465-F247-8ABD-3A459DD00EE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Content Placeholder 2">
            <a:extLst>
              <a:ext uri="{FF2B5EF4-FFF2-40B4-BE49-F238E27FC236}">
                <a16:creationId xmlns:a16="http://schemas.microsoft.com/office/drawing/2014/main" id="{F8018D27-1E44-9B41-9810-7E6EC05C5760}"/>
              </a:ext>
            </a:extLst>
          </p:cNvPr>
          <p:cNvSpPr txBox="1">
            <a:spLocks/>
          </p:cNvSpPr>
          <p:nvPr/>
        </p:nvSpPr>
        <p:spPr>
          <a:xfrm>
            <a:off x="628650" y="3364556"/>
            <a:ext cx="7886700" cy="234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25"/>
              </a:spcAft>
            </a:pPr>
            <a:r>
              <a:rPr lang="en-GB" sz="2400" dirty="0"/>
              <a:t>Aligned reads are stored in SAM/BAM/CRAM files.</a:t>
            </a:r>
          </a:p>
        </p:txBody>
      </p:sp>
    </p:spTree>
    <p:extLst>
      <p:ext uri="{BB962C8B-B14F-4D97-AF65-F5344CB8AC3E}">
        <p14:creationId xmlns:p14="http://schemas.microsoft.com/office/powerpoint/2010/main" val="96392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dirty="0">
                <a:solidFill>
                  <a:srgbClr val="7030A0"/>
                </a:solidFill>
              </a:rPr>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5264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lnSpc>
                <a:spcPct val="110000"/>
              </a:lnSpc>
              <a:spcAft>
                <a:spcPts val="225"/>
              </a:spcAft>
            </a:pPr>
            <a:r>
              <a:rPr lang="en-GB" sz="2400" dirty="0"/>
              <a:t>Header section: information is encoded by TAG:VALUE entries.</a:t>
            </a: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grpSp>
        <p:nvGrpSpPr>
          <p:cNvPr id="4" name="Group 3">
            <a:extLst>
              <a:ext uri="{FF2B5EF4-FFF2-40B4-BE49-F238E27FC236}">
                <a16:creationId xmlns:a16="http://schemas.microsoft.com/office/drawing/2014/main" id="{4967C7A3-334A-414D-BD57-FE3967BA37C0}"/>
              </a:ext>
            </a:extLst>
          </p:cNvPr>
          <p:cNvGrpSpPr/>
          <p:nvPr/>
        </p:nvGrpSpPr>
        <p:grpSpPr>
          <a:xfrm>
            <a:off x="-6210" y="1911218"/>
            <a:ext cx="8877028" cy="2726588"/>
            <a:chOff x="-171100" y="2656027"/>
            <a:chExt cx="8877028" cy="2726588"/>
          </a:xfrm>
        </p:grpSpPr>
        <p:sp>
          <p:nvSpPr>
            <p:cNvPr id="7" name="Google Shape;721;p74">
              <a:extLst>
                <a:ext uri="{FF2B5EF4-FFF2-40B4-BE49-F238E27FC236}">
                  <a16:creationId xmlns:a16="http://schemas.microsoft.com/office/drawing/2014/main" id="{AD5AE7FD-8CCB-8449-8C23-1C18CF9996AA}"/>
                </a:ext>
              </a:extLst>
            </p:cNvPr>
            <p:cNvSpPr txBox="1"/>
            <p:nvPr/>
          </p:nvSpPr>
          <p:spPr>
            <a:xfrm>
              <a:off x="1200731" y="2719040"/>
              <a:ext cx="7505197" cy="2643432"/>
            </a:xfrm>
            <a:prstGeom prst="rect">
              <a:avLst/>
            </a:prstGeom>
            <a:solidFill>
              <a:srgbClr val="000000"/>
            </a:solidFill>
            <a:ln>
              <a:noFill/>
            </a:ln>
          </p:spPr>
          <p:txBody>
            <a:bodyPr spcFirstLastPara="1" wrap="square" lIns="68569" tIns="68569" rIns="68569" bIns="68569" anchor="ctr" anchorCtr="0">
              <a:noAutofit/>
            </a:bodyPr>
            <a:lstStyle/>
            <a:p>
              <a:r>
                <a:rPr lang="en-GB" sz="1200" dirty="0">
                  <a:solidFill>
                    <a:srgbClr val="FFFFFF"/>
                  </a:solidFill>
                  <a:latin typeface="Courier New"/>
                  <a:ea typeface="Courier New"/>
                  <a:cs typeface="Courier New"/>
                  <a:sym typeface="Courier New"/>
                </a:rPr>
                <a:t>@HD	VN:1.5	</a:t>
              </a:r>
              <a:r>
                <a:rPr lang="en-GB" sz="1200" dirty="0" err="1">
                  <a:solidFill>
                    <a:srgbClr val="FFFFFF"/>
                  </a:solidFill>
                  <a:latin typeface="Courier New"/>
                  <a:ea typeface="Courier New"/>
                  <a:cs typeface="Courier New"/>
                  <a:sym typeface="Courier New"/>
                </a:rPr>
                <a:t>SO:coordinate</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		LN:195471971</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SN:10		LN:130694993</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SN:11		LN:122082543</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SN:12		LN:120129022</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	...		...</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SN:JH584292.1	LN:14945</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SN:JH584295.1	LN:1976</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@RG	ID:1	PL:illumina	PU:1	LB:do9029	SM:do9029	CN:CRI</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@PG	ID:bwa-E39E2AF	PN:bwa	VN:0.7.12-r1039	CL:bwa samse mm10.fa - wt1.fq</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@PG	ID:MarkDuplicates	PN: MarkDuplicates	VN:1.139	CL:MarkDuplicates INPUT=[wt1.bam] OUTPUT=temp.bam METRICS_FILE=metric.txt REMOVE_DUPLICATES=false…</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@CO 	[optional]</a:t>
              </a:r>
              <a:endParaRPr sz="1200" dirty="0">
                <a:solidFill>
                  <a:srgbClr val="FFFFFF"/>
                </a:solidFill>
                <a:latin typeface="Courier New"/>
                <a:ea typeface="Courier New"/>
                <a:cs typeface="Courier New"/>
                <a:sym typeface="Courier New"/>
              </a:endParaRPr>
            </a:p>
          </p:txBody>
        </p:sp>
        <p:sp>
          <p:nvSpPr>
            <p:cNvPr id="9" name="TextBox 8">
              <a:extLst>
                <a:ext uri="{FF2B5EF4-FFF2-40B4-BE49-F238E27FC236}">
                  <a16:creationId xmlns:a16="http://schemas.microsoft.com/office/drawing/2014/main" id="{2B028C34-D74A-1E45-8446-EF133059B50C}"/>
                </a:ext>
              </a:extLst>
            </p:cNvPr>
            <p:cNvSpPr txBox="1"/>
            <p:nvPr/>
          </p:nvSpPr>
          <p:spPr>
            <a:xfrm>
              <a:off x="389590" y="2656027"/>
              <a:ext cx="774572" cy="338554"/>
            </a:xfrm>
            <a:prstGeom prst="rect">
              <a:avLst/>
            </a:prstGeom>
            <a:noFill/>
          </p:spPr>
          <p:txBody>
            <a:bodyPr wrap="none" rtlCol="0">
              <a:spAutoFit/>
            </a:bodyPr>
            <a:lstStyle/>
            <a:p>
              <a:pPr algn="r"/>
              <a:r>
                <a:rPr lang="en-GB" sz="1600" dirty="0">
                  <a:solidFill>
                    <a:srgbClr val="FF0000"/>
                  </a:solidFill>
                </a:rPr>
                <a:t>header</a:t>
              </a:r>
            </a:p>
          </p:txBody>
        </p:sp>
        <p:sp>
          <p:nvSpPr>
            <p:cNvPr id="10" name="TextBox 9">
              <a:extLst>
                <a:ext uri="{FF2B5EF4-FFF2-40B4-BE49-F238E27FC236}">
                  <a16:creationId xmlns:a16="http://schemas.microsoft.com/office/drawing/2014/main" id="{22F30A6A-FD0D-1746-8CE4-2189F2E6BC88}"/>
                </a:ext>
              </a:extLst>
            </p:cNvPr>
            <p:cNvSpPr txBox="1"/>
            <p:nvPr/>
          </p:nvSpPr>
          <p:spPr>
            <a:xfrm>
              <a:off x="67001" y="3160882"/>
              <a:ext cx="1093867" cy="830997"/>
            </a:xfrm>
            <a:prstGeom prst="rect">
              <a:avLst/>
            </a:prstGeom>
            <a:noFill/>
          </p:spPr>
          <p:txBody>
            <a:bodyPr wrap="square" rtlCol="0">
              <a:spAutoFit/>
            </a:bodyPr>
            <a:lstStyle/>
            <a:p>
              <a:pPr algn="r"/>
              <a:r>
                <a:rPr lang="en-GB" sz="1600" dirty="0">
                  <a:solidFill>
                    <a:srgbClr val="FF0000"/>
                  </a:solidFill>
                </a:rPr>
                <a:t>reference sequence dictionary</a:t>
              </a:r>
            </a:p>
          </p:txBody>
        </p:sp>
        <p:sp>
          <p:nvSpPr>
            <p:cNvPr id="11" name="TextBox 10">
              <a:extLst>
                <a:ext uri="{FF2B5EF4-FFF2-40B4-BE49-F238E27FC236}">
                  <a16:creationId xmlns:a16="http://schemas.microsoft.com/office/drawing/2014/main" id="{E6B0152F-09F8-864D-96FA-13108A5C6E7E}"/>
                </a:ext>
              </a:extLst>
            </p:cNvPr>
            <p:cNvSpPr txBox="1"/>
            <p:nvPr/>
          </p:nvSpPr>
          <p:spPr>
            <a:xfrm>
              <a:off x="63708" y="4106230"/>
              <a:ext cx="1097160" cy="338554"/>
            </a:xfrm>
            <a:prstGeom prst="rect">
              <a:avLst/>
            </a:prstGeom>
            <a:noFill/>
          </p:spPr>
          <p:txBody>
            <a:bodyPr wrap="none" rtlCol="0">
              <a:spAutoFit/>
            </a:bodyPr>
            <a:lstStyle/>
            <a:p>
              <a:pPr algn="r"/>
              <a:r>
                <a:rPr lang="en-GB" sz="1600" dirty="0">
                  <a:solidFill>
                    <a:srgbClr val="FF0000"/>
                  </a:solidFill>
                </a:rPr>
                <a:t>read group</a:t>
              </a:r>
            </a:p>
          </p:txBody>
        </p:sp>
        <p:sp>
          <p:nvSpPr>
            <p:cNvPr id="12" name="TextBox 11">
              <a:extLst>
                <a:ext uri="{FF2B5EF4-FFF2-40B4-BE49-F238E27FC236}">
                  <a16:creationId xmlns:a16="http://schemas.microsoft.com/office/drawing/2014/main" id="{BB58FD60-8951-444A-8EC1-475708B4AF59}"/>
                </a:ext>
              </a:extLst>
            </p:cNvPr>
            <p:cNvSpPr txBox="1"/>
            <p:nvPr/>
          </p:nvSpPr>
          <p:spPr>
            <a:xfrm>
              <a:off x="265623" y="4324509"/>
              <a:ext cx="895245" cy="338554"/>
            </a:xfrm>
            <a:prstGeom prst="rect">
              <a:avLst/>
            </a:prstGeom>
            <a:noFill/>
          </p:spPr>
          <p:txBody>
            <a:bodyPr wrap="none" rtlCol="0">
              <a:spAutoFit/>
            </a:bodyPr>
            <a:lstStyle/>
            <a:p>
              <a:pPr algn="r"/>
              <a:r>
                <a:rPr lang="en-GB" sz="1600" dirty="0">
                  <a:solidFill>
                    <a:srgbClr val="FF0000"/>
                  </a:solidFill>
                </a:rPr>
                <a:t>program</a:t>
              </a:r>
            </a:p>
          </p:txBody>
        </p:sp>
        <p:sp>
          <p:nvSpPr>
            <p:cNvPr id="13" name="TextBox 12">
              <a:extLst>
                <a:ext uri="{FF2B5EF4-FFF2-40B4-BE49-F238E27FC236}">
                  <a16:creationId xmlns:a16="http://schemas.microsoft.com/office/drawing/2014/main" id="{73D98E80-BB03-0146-A87E-3FBD135DA98C}"/>
                </a:ext>
              </a:extLst>
            </p:cNvPr>
            <p:cNvSpPr txBox="1"/>
            <p:nvPr/>
          </p:nvSpPr>
          <p:spPr>
            <a:xfrm>
              <a:off x="-171100" y="5044061"/>
              <a:ext cx="1331968" cy="338554"/>
            </a:xfrm>
            <a:prstGeom prst="rect">
              <a:avLst/>
            </a:prstGeom>
            <a:noFill/>
          </p:spPr>
          <p:txBody>
            <a:bodyPr wrap="none" rtlCol="0">
              <a:spAutoFit/>
            </a:bodyPr>
            <a:lstStyle/>
            <a:p>
              <a:pPr algn="r"/>
              <a:r>
                <a:rPr lang="en-GB" sz="1600" dirty="0">
                  <a:solidFill>
                    <a:srgbClr val="FF0000"/>
                  </a:solidFill>
                </a:rPr>
                <a:t>comment line</a:t>
              </a:r>
            </a:p>
          </p:txBody>
        </p:sp>
        <p:sp>
          <p:nvSpPr>
            <p:cNvPr id="14" name="Left Brace 13">
              <a:extLst>
                <a:ext uri="{FF2B5EF4-FFF2-40B4-BE49-F238E27FC236}">
                  <a16:creationId xmlns:a16="http://schemas.microsoft.com/office/drawing/2014/main" id="{E981F768-1C15-BC40-A775-03A8B3BFC3C9}"/>
                </a:ext>
              </a:extLst>
            </p:cNvPr>
            <p:cNvSpPr/>
            <p:nvPr/>
          </p:nvSpPr>
          <p:spPr>
            <a:xfrm>
              <a:off x="1093529" y="2966309"/>
              <a:ext cx="142490" cy="123647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400" dirty="0"/>
            </a:p>
          </p:txBody>
        </p:sp>
      </p:grpSp>
      <p:sp>
        <p:nvSpPr>
          <p:cNvPr id="16" name="Rectangle 15">
            <a:extLst>
              <a:ext uri="{FF2B5EF4-FFF2-40B4-BE49-F238E27FC236}">
                <a16:creationId xmlns:a16="http://schemas.microsoft.com/office/drawing/2014/main" id="{CEFD9314-0A8C-4043-8223-6527F98C151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itle 1">
            <a:extLst>
              <a:ext uri="{FF2B5EF4-FFF2-40B4-BE49-F238E27FC236}">
                <a16:creationId xmlns:a16="http://schemas.microsoft.com/office/drawing/2014/main" id="{6F80D865-726A-B14B-8ADB-5454DF38A7A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23" name="Rectangle 22">
            <a:extLst>
              <a:ext uri="{FF2B5EF4-FFF2-40B4-BE49-F238E27FC236}">
                <a16:creationId xmlns:a16="http://schemas.microsoft.com/office/drawing/2014/main" id="{B2FFDBD0-30AB-8D43-B260-1E1D5D78C6D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20031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2" name="Rectangle 11">
            <a:extLst>
              <a:ext uri="{FF2B5EF4-FFF2-40B4-BE49-F238E27FC236}">
                <a16:creationId xmlns:a16="http://schemas.microsoft.com/office/drawing/2014/main" id="{C6233361-601A-8B43-80A9-50B6AAE9AF0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639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pic>
        <p:nvPicPr>
          <p:cNvPr id="7" name="Google Shape;744;p76">
            <a:extLst>
              <a:ext uri="{FF2B5EF4-FFF2-40B4-BE49-F238E27FC236}">
                <a16:creationId xmlns:a16="http://schemas.microsoft.com/office/drawing/2014/main" id="{E3C12083-8E61-5F42-BEFC-F99C3DEAE700}"/>
              </a:ext>
            </a:extLst>
          </p:cNvPr>
          <p:cNvPicPr preferRelativeResize="0"/>
          <p:nvPr/>
        </p:nvPicPr>
        <p:blipFill rotWithShape="1">
          <a:blip r:embed="rId4">
            <a:alphaModFix/>
          </a:blip>
          <a:srcRect l="169" b="714"/>
          <a:stretch/>
        </p:blipFill>
        <p:spPr>
          <a:xfrm>
            <a:off x="2407011" y="2445028"/>
            <a:ext cx="5981745" cy="2640467"/>
          </a:xfrm>
          <a:prstGeom prst="rect">
            <a:avLst/>
          </a:prstGeom>
          <a:noFill/>
          <a:ln w="19050">
            <a:solidFill>
              <a:srgbClr val="FF0000"/>
            </a:solidFill>
          </a:ln>
        </p:spPr>
      </p:pic>
      <p:sp>
        <p:nvSpPr>
          <p:cNvPr id="11" name="Google Shape;745;p76">
            <a:extLst>
              <a:ext uri="{FF2B5EF4-FFF2-40B4-BE49-F238E27FC236}">
                <a16:creationId xmlns:a16="http://schemas.microsoft.com/office/drawing/2014/main" id="{EA61A7EA-A995-DD4C-9742-EF0414B39CF4}"/>
              </a:ext>
            </a:extLst>
          </p:cNvPr>
          <p:cNvSpPr/>
          <p:nvPr/>
        </p:nvSpPr>
        <p:spPr>
          <a:xfrm>
            <a:off x="1703209" y="2899749"/>
            <a:ext cx="483006" cy="193416"/>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2" name="Google Shape;746;p76">
            <a:extLst>
              <a:ext uri="{FF2B5EF4-FFF2-40B4-BE49-F238E27FC236}">
                <a16:creationId xmlns:a16="http://schemas.microsoft.com/office/drawing/2014/main" id="{9379A19B-389A-614B-81D3-CFCB31A47132}"/>
              </a:ext>
            </a:extLst>
          </p:cNvPr>
          <p:cNvCxnSpPr>
            <a:cxnSpLocks/>
          </p:cNvCxnSpPr>
          <p:nvPr/>
        </p:nvCxnSpPr>
        <p:spPr>
          <a:xfrm>
            <a:off x="2187502" y="3064124"/>
            <a:ext cx="219509" cy="2034260"/>
          </a:xfrm>
          <a:prstGeom prst="straightConnector1">
            <a:avLst/>
          </a:prstGeom>
          <a:noFill/>
          <a:ln w="19050" cap="flat" cmpd="sng">
            <a:solidFill>
              <a:srgbClr val="FF0000"/>
            </a:solidFill>
            <a:prstDash val="solid"/>
            <a:round/>
            <a:headEnd type="none" w="med" len="med"/>
            <a:tailEnd type="none" w="med" len="med"/>
          </a:ln>
        </p:spPr>
      </p:cxnSp>
      <p:cxnSp>
        <p:nvCxnSpPr>
          <p:cNvPr id="13" name="Google Shape;750;p76">
            <a:extLst>
              <a:ext uri="{FF2B5EF4-FFF2-40B4-BE49-F238E27FC236}">
                <a16:creationId xmlns:a16="http://schemas.microsoft.com/office/drawing/2014/main" id="{62CD3C89-7761-5F4C-91AE-823E7B1F23B8}"/>
              </a:ext>
            </a:extLst>
          </p:cNvPr>
          <p:cNvCxnSpPr>
            <a:cxnSpLocks/>
          </p:cNvCxnSpPr>
          <p:nvPr/>
        </p:nvCxnSpPr>
        <p:spPr>
          <a:xfrm flipV="1">
            <a:off x="2187502" y="2432139"/>
            <a:ext cx="219509" cy="475849"/>
          </a:xfrm>
          <a:prstGeom prst="straightConnector1">
            <a:avLst/>
          </a:prstGeom>
          <a:noFill/>
          <a:ln w="19050" cap="flat" cmpd="sng">
            <a:solidFill>
              <a:srgbClr val="FF0000"/>
            </a:solidFill>
            <a:prstDash val="solid"/>
            <a:round/>
            <a:headEnd type="none" w="med" len="med"/>
            <a:tailEnd type="none" w="med" len="med"/>
          </a:ln>
        </p:spPr>
      </p:cxnSp>
      <p:sp>
        <p:nvSpPr>
          <p:cNvPr id="14" name="Google Shape;747;p76">
            <a:extLst>
              <a:ext uri="{FF2B5EF4-FFF2-40B4-BE49-F238E27FC236}">
                <a16:creationId xmlns:a16="http://schemas.microsoft.com/office/drawing/2014/main" id="{20AA958C-09B7-5D41-BF39-2C64529ADC18}"/>
              </a:ext>
            </a:extLst>
          </p:cNvPr>
          <p:cNvSpPr txBox="1"/>
          <p:nvPr/>
        </p:nvSpPr>
        <p:spPr>
          <a:xfrm>
            <a:off x="1106069" y="5241631"/>
            <a:ext cx="6721705" cy="399838"/>
          </a:xfrm>
          <a:prstGeom prst="rect">
            <a:avLst/>
          </a:prstGeom>
          <a:noFill/>
          <a:ln>
            <a:noFill/>
          </a:ln>
        </p:spPr>
        <p:txBody>
          <a:bodyPr spcFirstLastPara="1" wrap="square" lIns="68569" tIns="68569" rIns="68569" bIns="68569" anchor="t" anchorCtr="0">
            <a:noAutofit/>
          </a:bodyPr>
          <a:lstStyle/>
          <a:p>
            <a:r>
              <a:rPr lang="en-GB" sz="1600" b="1" dirty="0"/>
              <a:t>Explain SAM flags</a:t>
            </a:r>
            <a:r>
              <a:rPr lang="en-GB" sz="1600" dirty="0"/>
              <a:t>: https://broadinstitute.github.io/picard/explain-</a:t>
            </a:r>
            <a:r>
              <a:rPr lang="en-GB" sz="1600" dirty="0" err="1"/>
              <a:t>flags.html</a:t>
            </a:r>
            <a:endParaRPr sz="1600" dirty="0"/>
          </a:p>
        </p:txBody>
      </p:sp>
      <p:sp>
        <p:nvSpPr>
          <p:cNvPr id="16" name="Rectangle 15">
            <a:extLst>
              <a:ext uri="{FF2B5EF4-FFF2-40B4-BE49-F238E27FC236}">
                <a16:creationId xmlns:a16="http://schemas.microsoft.com/office/drawing/2014/main" id="{6508FB3A-3039-DF40-A432-1BEECAE48323}"/>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82851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grpSp>
        <p:nvGrpSpPr>
          <p:cNvPr id="7" name="Group 6">
            <a:extLst>
              <a:ext uri="{FF2B5EF4-FFF2-40B4-BE49-F238E27FC236}">
                <a16:creationId xmlns:a16="http://schemas.microsoft.com/office/drawing/2014/main" id="{0F3D145E-C664-5B4C-B16E-1F8D5D1D3B51}"/>
              </a:ext>
            </a:extLst>
          </p:cNvPr>
          <p:cNvGrpSpPr>
            <a:grpSpLocks noChangeAspect="1"/>
          </p:cNvGrpSpPr>
          <p:nvPr/>
        </p:nvGrpSpPr>
        <p:grpSpPr>
          <a:xfrm>
            <a:off x="1688490" y="2722041"/>
            <a:ext cx="7263475" cy="2159999"/>
            <a:chOff x="2363006" y="4213369"/>
            <a:chExt cx="7354943" cy="2187200"/>
          </a:xfrm>
        </p:grpSpPr>
        <p:grpSp>
          <p:nvGrpSpPr>
            <p:cNvPr id="11" name="Group 10">
              <a:extLst>
                <a:ext uri="{FF2B5EF4-FFF2-40B4-BE49-F238E27FC236}">
                  <a16:creationId xmlns:a16="http://schemas.microsoft.com/office/drawing/2014/main" id="{8CE7B16B-5E64-EC49-9B90-DBBD4A2F560A}"/>
                </a:ext>
              </a:extLst>
            </p:cNvPr>
            <p:cNvGrpSpPr/>
            <p:nvPr/>
          </p:nvGrpSpPr>
          <p:grpSpPr>
            <a:xfrm>
              <a:off x="2363006" y="4213369"/>
              <a:ext cx="6093127" cy="2187200"/>
              <a:chOff x="2363006" y="4213369"/>
              <a:chExt cx="6093127" cy="2187200"/>
            </a:xfrm>
          </p:grpSpPr>
          <p:sp>
            <p:nvSpPr>
              <p:cNvPr id="13" name="Google Shape;745;p76">
                <a:extLst>
                  <a:ext uri="{FF2B5EF4-FFF2-40B4-BE49-F238E27FC236}">
                    <a16:creationId xmlns:a16="http://schemas.microsoft.com/office/drawing/2014/main" id="{39711BFE-7E35-914C-937E-1690C2F4DE72}"/>
                  </a:ext>
                </a:extLst>
              </p:cNvPr>
              <p:cNvSpPr/>
              <p:nvPr/>
            </p:nvSpPr>
            <p:spPr>
              <a:xfrm>
                <a:off x="2363006" y="5177032"/>
                <a:ext cx="551644" cy="198139"/>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4" name="Google Shape;746;p76">
                <a:extLst>
                  <a:ext uri="{FF2B5EF4-FFF2-40B4-BE49-F238E27FC236}">
                    <a16:creationId xmlns:a16="http://schemas.microsoft.com/office/drawing/2014/main" id="{8BE2DAE2-4FAF-4640-854D-7191BE9F7421}"/>
                  </a:ext>
                </a:extLst>
              </p:cNvPr>
              <p:cNvCxnSpPr>
                <a:cxnSpLocks/>
              </p:cNvCxnSpPr>
              <p:nvPr/>
            </p:nvCxnSpPr>
            <p:spPr>
              <a:xfrm>
                <a:off x="2914650" y="5375171"/>
                <a:ext cx="293369" cy="1025398"/>
              </a:xfrm>
              <a:prstGeom prst="straightConnector1">
                <a:avLst/>
              </a:prstGeom>
              <a:noFill/>
              <a:ln w="19050" cap="flat" cmpd="sng">
                <a:solidFill>
                  <a:srgbClr val="FF0000"/>
                </a:solidFill>
                <a:prstDash val="solid"/>
                <a:round/>
                <a:headEnd type="none" w="med" len="med"/>
                <a:tailEnd type="none" w="med" len="med"/>
              </a:ln>
            </p:spPr>
          </p:cxnSp>
          <p:cxnSp>
            <p:nvCxnSpPr>
              <p:cNvPr id="16" name="Google Shape;750;p76">
                <a:extLst>
                  <a:ext uri="{FF2B5EF4-FFF2-40B4-BE49-F238E27FC236}">
                    <a16:creationId xmlns:a16="http://schemas.microsoft.com/office/drawing/2014/main" id="{7B932415-013B-1748-80C5-B9A4AC1CA00D}"/>
                  </a:ext>
                </a:extLst>
              </p:cNvPr>
              <p:cNvCxnSpPr>
                <a:cxnSpLocks/>
              </p:cNvCxnSpPr>
              <p:nvPr/>
            </p:nvCxnSpPr>
            <p:spPr>
              <a:xfrm flipV="1">
                <a:off x="2914650" y="4213370"/>
                <a:ext cx="281300" cy="963662"/>
              </a:xfrm>
              <a:prstGeom prst="straightConnector1">
                <a:avLst/>
              </a:prstGeom>
              <a:noFill/>
              <a:ln w="19050" cap="flat" cmpd="sng">
                <a:solidFill>
                  <a:srgbClr val="FF0000"/>
                </a:solidFill>
                <a:prstDash val="solid"/>
                <a:round/>
                <a:headEnd type="none" w="med" len="med"/>
                <a:tailEnd type="none" w="med" len="med"/>
              </a:ln>
            </p:spPr>
          </p:cxnSp>
          <p:pic>
            <p:nvPicPr>
              <p:cNvPr id="17" name="Google Shape;770;p78">
                <a:extLst>
                  <a:ext uri="{FF2B5EF4-FFF2-40B4-BE49-F238E27FC236}">
                    <a16:creationId xmlns:a16="http://schemas.microsoft.com/office/drawing/2014/main" id="{2C48B9D8-6359-F34A-9F89-DE0F52606A20}"/>
                  </a:ext>
                </a:extLst>
              </p:cNvPr>
              <p:cNvPicPr preferRelativeResize="0"/>
              <p:nvPr/>
            </p:nvPicPr>
            <p:blipFill rotWithShape="1">
              <a:blip r:embed="rId4">
                <a:alphaModFix/>
              </a:blip>
              <a:srcRect r="26798"/>
              <a:stretch/>
            </p:blipFill>
            <p:spPr>
              <a:xfrm>
                <a:off x="3208020" y="4213369"/>
                <a:ext cx="5248113" cy="2187200"/>
              </a:xfrm>
              <a:prstGeom prst="rect">
                <a:avLst/>
              </a:prstGeom>
              <a:noFill/>
              <a:ln w="19050" cap="flat" cmpd="sng">
                <a:solidFill>
                  <a:srgbClr val="FF0000"/>
                </a:solidFill>
                <a:prstDash val="solid"/>
                <a:round/>
                <a:headEnd type="none" w="sm" len="sm"/>
                <a:tailEnd type="none" w="sm" len="sm"/>
              </a:ln>
            </p:spPr>
          </p:pic>
        </p:grpSp>
        <p:sp>
          <p:nvSpPr>
            <p:cNvPr id="12" name="TextBox 11">
              <a:extLst>
                <a:ext uri="{FF2B5EF4-FFF2-40B4-BE49-F238E27FC236}">
                  <a16:creationId xmlns:a16="http://schemas.microsoft.com/office/drawing/2014/main" id="{508B418A-DD31-CE46-9FAD-B47B01858E0F}"/>
                </a:ext>
              </a:extLst>
            </p:cNvPr>
            <p:cNvSpPr txBox="1"/>
            <p:nvPr/>
          </p:nvSpPr>
          <p:spPr>
            <a:xfrm>
              <a:off x="8510047" y="5193525"/>
              <a:ext cx="1207902" cy="264904"/>
            </a:xfrm>
            <a:prstGeom prst="rect">
              <a:avLst/>
            </a:prstGeom>
            <a:noFill/>
            <a:ln w="19050">
              <a:solidFill>
                <a:srgbClr val="FF0000"/>
              </a:solidFill>
            </a:ln>
          </p:spPr>
          <p:txBody>
            <a:bodyPr wrap="square" rtlCol="0">
              <a:spAutoFit/>
            </a:bodyPr>
            <a:lstStyle/>
            <a:p>
              <a:r>
                <a:rPr lang="en-GB" sz="1100" b="1" dirty="0">
                  <a:latin typeface="Courier New" panose="02070309020205020404" pitchFamily="49" charset="0"/>
                  <a:cs typeface="Courier New" panose="02070309020205020404" pitchFamily="49" charset="0"/>
                </a:rPr>
                <a:t>12S101M1D36M</a:t>
              </a:r>
            </a:p>
          </p:txBody>
        </p:sp>
      </p:grpSp>
      <p:sp>
        <p:nvSpPr>
          <p:cNvPr id="32" name="Rectangle 31">
            <a:extLst>
              <a:ext uri="{FF2B5EF4-FFF2-40B4-BE49-F238E27FC236}">
                <a16:creationId xmlns:a16="http://schemas.microsoft.com/office/drawing/2014/main" id="{C7A67943-1E25-DD48-B8CB-5A51DEAE50E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2527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grpSp>
        <p:nvGrpSpPr>
          <p:cNvPr id="7" name="Group 6">
            <a:extLst>
              <a:ext uri="{FF2B5EF4-FFF2-40B4-BE49-F238E27FC236}">
                <a16:creationId xmlns:a16="http://schemas.microsoft.com/office/drawing/2014/main" id="{87E08BE9-2E60-7744-9448-28BA500FC033}"/>
              </a:ext>
            </a:extLst>
          </p:cNvPr>
          <p:cNvGrpSpPr/>
          <p:nvPr/>
        </p:nvGrpSpPr>
        <p:grpSpPr>
          <a:xfrm>
            <a:off x="7702816" y="3847062"/>
            <a:ext cx="1624883" cy="597882"/>
            <a:chOff x="7550164" y="4447564"/>
            <a:chExt cx="1624883" cy="597882"/>
          </a:xfrm>
        </p:grpSpPr>
        <p:sp>
          <p:nvSpPr>
            <p:cNvPr id="11" name="Right Brace 10">
              <a:extLst>
                <a:ext uri="{FF2B5EF4-FFF2-40B4-BE49-F238E27FC236}">
                  <a16:creationId xmlns:a16="http://schemas.microsoft.com/office/drawing/2014/main" id="{3D589F6A-F63C-9D41-9D9F-1721D619B2C2}"/>
                </a:ext>
              </a:extLst>
            </p:cNvPr>
            <p:cNvSpPr/>
            <p:nvPr/>
          </p:nvSpPr>
          <p:spPr>
            <a:xfrm>
              <a:off x="7550164" y="4447564"/>
              <a:ext cx="99231" cy="597882"/>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sp>
          <p:nvSpPr>
            <p:cNvPr id="12" name="TextBox 11">
              <a:extLst>
                <a:ext uri="{FF2B5EF4-FFF2-40B4-BE49-F238E27FC236}">
                  <a16:creationId xmlns:a16="http://schemas.microsoft.com/office/drawing/2014/main" id="{38F57CD2-C2BC-5C43-ABC9-693ABBD80B7A}"/>
                </a:ext>
              </a:extLst>
            </p:cNvPr>
            <p:cNvSpPr txBox="1"/>
            <p:nvPr/>
          </p:nvSpPr>
          <p:spPr>
            <a:xfrm>
              <a:off x="7607944" y="4448458"/>
              <a:ext cx="1567103" cy="584775"/>
            </a:xfrm>
            <a:prstGeom prst="rect">
              <a:avLst/>
            </a:prstGeom>
            <a:noFill/>
          </p:spPr>
          <p:txBody>
            <a:bodyPr wrap="square" rtlCol="0">
              <a:spAutoFit/>
            </a:bodyPr>
            <a:lstStyle/>
            <a:p>
              <a:r>
                <a:rPr lang="en-GB" sz="1600" dirty="0">
                  <a:solidFill>
                    <a:srgbClr val="FF0000"/>
                  </a:solidFill>
                </a:rPr>
                <a:t>paired-end data information</a:t>
              </a:r>
            </a:p>
          </p:txBody>
        </p:sp>
      </p:grpSp>
      <p:sp>
        <p:nvSpPr>
          <p:cNvPr id="13" name="Rectangle 12">
            <a:extLst>
              <a:ext uri="{FF2B5EF4-FFF2-40B4-BE49-F238E27FC236}">
                <a16:creationId xmlns:a16="http://schemas.microsoft.com/office/drawing/2014/main" id="{C376B293-13B9-6A45-850C-4C18CD3A17A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63947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Google Shape;607;p51">
            <a:extLst>
              <a:ext uri="{FF2B5EF4-FFF2-40B4-BE49-F238E27FC236}">
                <a16:creationId xmlns:a16="http://schemas.microsoft.com/office/drawing/2014/main" id="{EEAABF03-A462-1F4C-8AB5-7CD824AAA8BF}"/>
              </a:ext>
            </a:extLst>
          </p:cNvPr>
          <p:cNvPicPr preferRelativeResize="0">
            <a:picLocks noChangeAspect="1"/>
          </p:cNvPicPr>
          <p:nvPr/>
        </p:nvPicPr>
        <p:blipFill rotWithShape="1">
          <a:blip r:embed="rId2">
            <a:alphaModFix/>
          </a:blip>
          <a:srcRect t="64048"/>
          <a:stretch/>
        </p:blipFill>
        <p:spPr>
          <a:xfrm>
            <a:off x="4077877" y="4089820"/>
            <a:ext cx="3735423" cy="792000"/>
          </a:xfrm>
          <a:prstGeom prst="rect">
            <a:avLst/>
          </a:prstGeom>
          <a:noFill/>
          <a:ln>
            <a:noFill/>
          </a:ln>
        </p:spPr>
      </p:pic>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Turner, Front Genet. 30 (2014) doi.org/10.3389/fgene.2014.00005</a:t>
            </a:r>
          </a:p>
        </p:txBody>
      </p:sp>
      <p:pic>
        <p:nvPicPr>
          <p:cNvPr id="17" name="Google Shape;605;p51">
            <a:extLst>
              <a:ext uri="{FF2B5EF4-FFF2-40B4-BE49-F238E27FC236}">
                <a16:creationId xmlns:a16="http://schemas.microsoft.com/office/drawing/2014/main" id="{44FA102C-535C-B443-A825-8CBB6FBF9263}"/>
              </a:ext>
            </a:extLst>
          </p:cNvPr>
          <p:cNvPicPr preferRelativeResize="0">
            <a:picLocks noChangeAspect="1"/>
          </p:cNvPicPr>
          <p:nvPr/>
        </p:nvPicPr>
        <p:blipFill rotWithShape="1">
          <a:blip r:embed="rId3">
            <a:alphaModFix/>
          </a:blip>
          <a:srcRect/>
          <a:stretch/>
        </p:blipFill>
        <p:spPr>
          <a:xfrm>
            <a:off x="628650" y="2204941"/>
            <a:ext cx="3715951" cy="1548000"/>
          </a:xfrm>
          <a:prstGeom prst="rect">
            <a:avLst/>
          </a:prstGeom>
          <a:noFill/>
          <a:ln>
            <a:noFill/>
          </a:ln>
        </p:spPr>
      </p:pic>
      <p:pic>
        <p:nvPicPr>
          <p:cNvPr id="18" name="Google Shape;607;p51">
            <a:extLst>
              <a:ext uri="{FF2B5EF4-FFF2-40B4-BE49-F238E27FC236}">
                <a16:creationId xmlns:a16="http://schemas.microsoft.com/office/drawing/2014/main" id="{10C8B9B6-3266-6043-982E-8E92D3C1F8CF}"/>
              </a:ext>
            </a:extLst>
          </p:cNvPr>
          <p:cNvPicPr preferRelativeResize="0">
            <a:picLocks noChangeAspect="1"/>
          </p:cNvPicPr>
          <p:nvPr/>
        </p:nvPicPr>
        <p:blipFill rotWithShape="1">
          <a:blip r:embed="rId2">
            <a:alphaModFix/>
          </a:blip>
          <a:srcRect t="7421" b="49053"/>
          <a:stretch/>
        </p:blipFill>
        <p:spPr>
          <a:xfrm>
            <a:off x="4737264" y="2283038"/>
            <a:ext cx="3646516" cy="936000"/>
          </a:xfrm>
          <a:prstGeom prst="rect">
            <a:avLst/>
          </a:prstGeom>
          <a:noFill/>
          <a:ln>
            <a:noFill/>
          </a:ln>
        </p:spPr>
      </p:pic>
      <p:sp>
        <p:nvSpPr>
          <p:cNvPr id="20" name="TextBox 19">
            <a:extLst>
              <a:ext uri="{FF2B5EF4-FFF2-40B4-BE49-F238E27FC236}">
                <a16:creationId xmlns:a16="http://schemas.microsoft.com/office/drawing/2014/main" id="{B3F1810B-232A-E048-8C9E-7588BF3AAB8C}"/>
              </a:ext>
            </a:extLst>
          </p:cNvPr>
          <p:cNvSpPr txBox="1"/>
          <p:nvPr/>
        </p:nvSpPr>
        <p:spPr>
          <a:xfrm>
            <a:off x="4556807" y="3258352"/>
            <a:ext cx="4207027" cy="646331"/>
          </a:xfrm>
          <a:prstGeom prst="rect">
            <a:avLst/>
          </a:prstGeom>
          <a:noFill/>
        </p:spPr>
        <p:txBody>
          <a:bodyPr wrap="square" rtlCol="0">
            <a:spAutoFit/>
          </a:bodyPr>
          <a:lstStyle/>
          <a:p>
            <a:r>
              <a:rPr lang="en-GB" dirty="0"/>
              <a:t>If </a:t>
            </a:r>
            <a:r>
              <a:rPr lang="en-GB" b="1" dirty="0"/>
              <a:t>insert size &lt; read1+read2 </a:t>
            </a:r>
            <a:r>
              <a:rPr lang="en-GB" dirty="0"/>
              <a:t>a fraction of the sequence will be present in both reads.</a:t>
            </a:r>
          </a:p>
        </p:txBody>
      </p:sp>
      <p:sp>
        <p:nvSpPr>
          <p:cNvPr id="22" name="TextBox 21">
            <a:extLst>
              <a:ext uri="{FF2B5EF4-FFF2-40B4-BE49-F238E27FC236}">
                <a16:creationId xmlns:a16="http://schemas.microsoft.com/office/drawing/2014/main" id="{C7F0E9FD-484B-D643-B826-1E7F766EE254}"/>
              </a:ext>
            </a:extLst>
          </p:cNvPr>
          <p:cNvSpPr txBox="1"/>
          <p:nvPr/>
        </p:nvSpPr>
        <p:spPr>
          <a:xfrm>
            <a:off x="4556807" y="4865728"/>
            <a:ext cx="4231529" cy="646331"/>
          </a:xfrm>
          <a:prstGeom prst="rect">
            <a:avLst/>
          </a:prstGeom>
          <a:noFill/>
        </p:spPr>
        <p:txBody>
          <a:bodyPr wrap="square" rtlCol="0">
            <a:spAutoFit/>
          </a:bodyPr>
          <a:lstStyle/>
          <a:p>
            <a:r>
              <a:rPr lang="en-GB" dirty="0"/>
              <a:t>If </a:t>
            </a:r>
            <a:r>
              <a:rPr lang="en-GB" b="1" dirty="0"/>
              <a:t>insert size &lt; read1 </a:t>
            </a:r>
            <a:r>
              <a:rPr lang="en-GB" dirty="0"/>
              <a:t>both reads will have the same sequence plus adapter sequence.</a:t>
            </a:r>
          </a:p>
        </p:txBody>
      </p:sp>
      <p:sp>
        <p:nvSpPr>
          <p:cNvPr id="23" name="TextBox 22">
            <a:extLst>
              <a:ext uri="{FF2B5EF4-FFF2-40B4-BE49-F238E27FC236}">
                <a16:creationId xmlns:a16="http://schemas.microsoft.com/office/drawing/2014/main" id="{33953E5A-E3FB-DB48-B2DB-FDE19C851BC2}"/>
              </a:ext>
            </a:extLst>
          </p:cNvPr>
          <p:cNvSpPr txBox="1"/>
          <p:nvPr/>
        </p:nvSpPr>
        <p:spPr>
          <a:xfrm>
            <a:off x="677361" y="3773280"/>
            <a:ext cx="3455044" cy="923330"/>
          </a:xfrm>
          <a:prstGeom prst="rect">
            <a:avLst/>
          </a:prstGeom>
          <a:noFill/>
        </p:spPr>
        <p:txBody>
          <a:bodyPr wrap="square" rtlCol="0">
            <a:spAutoFit/>
          </a:bodyPr>
          <a:lstStyle/>
          <a:p>
            <a:r>
              <a:rPr lang="en-GB" dirty="0"/>
              <a:t>If </a:t>
            </a:r>
            <a:r>
              <a:rPr lang="en-GB" b="1" dirty="0"/>
              <a:t>insert size &gt; read1+read2 </a:t>
            </a:r>
            <a:r>
              <a:rPr lang="en-GB" dirty="0"/>
              <a:t>there will be unknown sequence between the two reads.</a:t>
            </a:r>
          </a:p>
        </p:txBody>
      </p:sp>
      <p:sp>
        <p:nvSpPr>
          <p:cNvPr id="25" name="TextBox 24">
            <a:extLst>
              <a:ext uri="{FF2B5EF4-FFF2-40B4-BE49-F238E27FC236}">
                <a16:creationId xmlns:a16="http://schemas.microsoft.com/office/drawing/2014/main" id="{2E264F1E-F4D3-D54E-A4A1-C7EFE4B1D7E0}"/>
              </a:ext>
            </a:extLst>
          </p:cNvPr>
          <p:cNvSpPr txBox="1"/>
          <p:nvPr/>
        </p:nvSpPr>
        <p:spPr>
          <a:xfrm>
            <a:off x="677362" y="4836460"/>
            <a:ext cx="3111472" cy="830997"/>
          </a:xfrm>
          <a:prstGeom prst="rect">
            <a:avLst/>
          </a:prstGeom>
          <a:noFill/>
          <a:ln>
            <a:solidFill>
              <a:srgbClr val="FF0000"/>
            </a:solidFill>
          </a:ln>
        </p:spPr>
        <p:txBody>
          <a:bodyPr wrap="square" rtlCol="0">
            <a:spAutoFit/>
          </a:bodyPr>
          <a:lstStyle/>
          <a:p>
            <a:r>
              <a:rPr lang="en-GB" sz="1600" b="1" dirty="0"/>
              <a:t>Both reads from the same fragment have the same name in the FASTQ/BAM files.</a:t>
            </a:r>
          </a:p>
        </p:txBody>
      </p:sp>
      <p:sp>
        <p:nvSpPr>
          <p:cNvPr id="26" name="Content Placeholder 2">
            <a:extLst>
              <a:ext uri="{FF2B5EF4-FFF2-40B4-BE49-F238E27FC236}">
                <a16:creationId xmlns:a16="http://schemas.microsoft.com/office/drawing/2014/main" id="{9F085A56-20AE-DD4E-887B-CF4D8498EAA1}"/>
              </a:ext>
            </a:extLst>
          </p:cNvPr>
          <p:cNvSpPr>
            <a:spLocks noGrp="1"/>
          </p:cNvSpPr>
          <p:nvPr>
            <p:ph idx="1"/>
          </p:nvPr>
        </p:nvSpPr>
        <p:spPr>
          <a:xfrm>
            <a:off x="628650" y="1273629"/>
            <a:ext cx="8242168" cy="1345711"/>
          </a:xfrm>
        </p:spPr>
        <p:txBody>
          <a:bodyPr>
            <a:normAutofit/>
          </a:bodyPr>
          <a:lstStyle/>
          <a:p>
            <a:pPr marL="0" indent="0">
              <a:buNone/>
            </a:pPr>
            <a:r>
              <a:rPr lang="en-GB" sz="2400" dirty="0"/>
              <a:t>With paired-end sequencing we only </a:t>
            </a:r>
            <a:r>
              <a:rPr lang="en-GB" sz="2400" i="1" dirty="0"/>
              <a:t>read</a:t>
            </a:r>
            <a:r>
              <a:rPr lang="en-GB" sz="2400" dirty="0"/>
              <a:t> the ends of the fragment.</a:t>
            </a:r>
          </a:p>
        </p:txBody>
      </p:sp>
      <p:sp>
        <p:nvSpPr>
          <p:cNvPr id="19" name="Rectangle 18">
            <a:extLst>
              <a:ext uri="{FF2B5EF4-FFF2-40B4-BE49-F238E27FC236}">
                <a16:creationId xmlns:a16="http://schemas.microsoft.com/office/drawing/2014/main" id="{BC37FE89-7378-8F43-A0D2-C5F91EE4C9B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4" name="Title 1">
            <a:extLst>
              <a:ext uri="{FF2B5EF4-FFF2-40B4-BE49-F238E27FC236}">
                <a16:creationId xmlns:a16="http://schemas.microsoft.com/office/drawing/2014/main" id="{FD0504C2-8948-5E42-AA89-4F1E3244FF2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Paired-end data</a:t>
            </a:r>
          </a:p>
        </p:txBody>
      </p:sp>
      <p:sp>
        <p:nvSpPr>
          <p:cNvPr id="28" name="Rectangle 27">
            <a:extLst>
              <a:ext uri="{FF2B5EF4-FFF2-40B4-BE49-F238E27FC236}">
                <a16:creationId xmlns:a16="http://schemas.microsoft.com/office/drawing/2014/main" id="{71584343-4D5F-AE4B-894E-1B5555E7B05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955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34950" lvl="1" indent="0">
              <a:spcBef>
                <a:spcPts val="600"/>
              </a:spcBef>
              <a:spcAft>
                <a:spcPts val="450"/>
              </a:spcAft>
              <a:buNone/>
            </a:pPr>
            <a:r>
              <a:rPr lang="en-GB" sz="2200" dirty="0"/>
              <a:t>Optional fields encoded as TAG:TYPE:VALUE.</a:t>
            </a:r>
          </a:p>
          <a:p>
            <a:pPr marL="547688" lvl="1" indent="0">
              <a:spcBef>
                <a:spcPts val="600"/>
              </a:spcBef>
              <a:spcAft>
                <a:spcPts val="450"/>
              </a:spcAft>
              <a:buNone/>
            </a:pPr>
            <a:r>
              <a:rPr lang="en-GB" sz="2000" dirty="0">
                <a:solidFill>
                  <a:schemeClr val="tx1">
                    <a:lumMod val="50000"/>
                    <a:lumOff val="50000"/>
                  </a:schemeClr>
                </a:solidFill>
              </a:rPr>
              <a:t>Edit distance, number of total alignments, alignment score, string of mismatching positions, read group, information of mate’s alignment...</a:t>
            </a:r>
            <a:endParaRPr lang="en-GB" sz="2000" dirty="0"/>
          </a:p>
          <a:p>
            <a:pPr marL="879475" indent="-342900">
              <a:spcBef>
                <a:spcPts val="0"/>
              </a:spcBef>
              <a:spcAft>
                <a:spcPts val="450"/>
              </a:spcAft>
              <a:buFont typeface=".AppleSystemUIFont"/>
              <a:buChar char="-"/>
            </a:pPr>
            <a:endParaRPr lang="en-GB" sz="2200" dirty="0">
              <a:solidFill>
                <a:schemeClr val="tx1">
                  <a:lumMod val="50000"/>
                  <a:lumOff val="50000"/>
                </a:schemeClr>
              </a:solidFill>
            </a:endParaRP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sp>
        <p:nvSpPr>
          <p:cNvPr id="10" name="Google Shape;643;p54">
            <a:extLst>
              <a:ext uri="{FF2B5EF4-FFF2-40B4-BE49-F238E27FC236}">
                <a16:creationId xmlns:a16="http://schemas.microsoft.com/office/drawing/2014/main" id="{F07CADB6-813F-E84C-BC23-702F10AFDA1D}"/>
              </a:ext>
            </a:extLst>
          </p:cNvPr>
          <p:cNvSpPr txBox="1"/>
          <p:nvPr/>
        </p:nvSpPr>
        <p:spPr>
          <a:xfrm>
            <a:off x="1278130" y="3620346"/>
            <a:ext cx="5568340" cy="1770530"/>
          </a:xfrm>
          <a:prstGeom prst="rect">
            <a:avLst/>
          </a:pr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GB" sz="1400" dirty="0">
                <a:solidFill>
                  <a:schemeClr val="dk1"/>
                </a:solidFill>
                <a:latin typeface="Calibri"/>
                <a:ea typeface="Calibri"/>
                <a:cs typeface="Calibri"/>
                <a:sym typeface="Calibri"/>
              </a:rPr>
              <a:t>ALIGNMENT TAGS:</a:t>
            </a:r>
            <a:endParaRPr sz="1400" dirty="0"/>
          </a:p>
          <a:p>
            <a:r>
              <a:rPr lang="en-GB" sz="1400" u="sng" dirty="0">
                <a:solidFill>
                  <a:schemeClr val="hlink"/>
                </a:solidFill>
                <a:latin typeface="Calibri"/>
                <a:ea typeface="Calibri"/>
                <a:cs typeface="Calibri"/>
                <a:sym typeface="Calibri"/>
                <a:hlinkClick r:id="rId3"/>
              </a:rPr>
              <a:t>http://www.samformat.info/sam-format-alignment-tags</a:t>
            </a:r>
            <a:endParaRPr sz="1400" dirty="0">
              <a:solidFill>
                <a:schemeClr val="dk1"/>
              </a:solidFill>
              <a:latin typeface="Calibri"/>
              <a:ea typeface="Calibri"/>
              <a:cs typeface="Calibri"/>
              <a:sym typeface="Calibri"/>
            </a:endParaRPr>
          </a:p>
          <a:p>
            <a:endParaRPr sz="1400" dirty="0">
              <a:solidFill>
                <a:schemeClr val="dk1"/>
              </a:solidFill>
              <a:latin typeface="Calibri"/>
              <a:ea typeface="Calibri"/>
              <a:cs typeface="Calibri"/>
              <a:sym typeface="Calibri"/>
            </a:endParaRPr>
          </a:p>
          <a:p>
            <a:r>
              <a:rPr lang="en-GB" sz="1400" dirty="0">
                <a:solidFill>
                  <a:schemeClr val="dk1"/>
                </a:solidFill>
                <a:latin typeface="Courier"/>
                <a:ea typeface="Courier"/>
                <a:cs typeface="Courier"/>
                <a:sym typeface="Courier"/>
              </a:rPr>
              <a:t>MC:mate cigar</a:t>
            </a:r>
            <a:endParaRPr sz="1400" dirty="0"/>
          </a:p>
          <a:p>
            <a:r>
              <a:rPr lang="en-GB" sz="1400" dirty="0">
                <a:solidFill>
                  <a:schemeClr val="dk1"/>
                </a:solidFill>
                <a:latin typeface="Courier"/>
                <a:ea typeface="Courier"/>
                <a:cs typeface="Courier"/>
                <a:sym typeface="Courier"/>
              </a:rPr>
              <a:t>MD:string for mismatching positions</a:t>
            </a:r>
            <a:endParaRPr sz="1400" dirty="0"/>
          </a:p>
          <a:p>
            <a:r>
              <a:rPr lang="en-GB" sz="1400" dirty="0">
                <a:solidFill>
                  <a:schemeClr val="dk1"/>
                </a:solidFill>
                <a:latin typeface="Courier"/>
                <a:ea typeface="Courier"/>
                <a:cs typeface="Courier"/>
                <a:sym typeface="Courier"/>
              </a:rPr>
              <a:t>NM:edit distance to the reference (no clipping)</a:t>
            </a:r>
            <a:endParaRPr sz="1400" dirty="0"/>
          </a:p>
          <a:p>
            <a:r>
              <a:rPr lang="en-GB" sz="1400" dirty="0">
                <a:solidFill>
                  <a:schemeClr val="dk1"/>
                </a:solidFill>
                <a:latin typeface="Courier"/>
                <a:ea typeface="Courier"/>
                <a:cs typeface="Courier"/>
                <a:sym typeface="Courier"/>
              </a:rPr>
              <a:t>AS:aligner’s alignment score</a:t>
            </a:r>
            <a:endParaRPr sz="1400" dirty="0"/>
          </a:p>
          <a:p>
            <a:r>
              <a:rPr lang="en-GB" sz="1400" dirty="0">
                <a:solidFill>
                  <a:schemeClr val="dk1"/>
                </a:solidFill>
                <a:latin typeface="Courier"/>
                <a:ea typeface="Courier"/>
                <a:cs typeface="Courier"/>
                <a:sym typeface="Courier"/>
              </a:rPr>
              <a:t>XS:suboptimal alignment score</a:t>
            </a:r>
            <a:endParaRPr sz="1400" dirty="0"/>
          </a:p>
        </p:txBody>
      </p:sp>
      <p:sp>
        <p:nvSpPr>
          <p:cNvPr id="9" name="Rectangle 8">
            <a:extLst>
              <a:ext uri="{FF2B5EF4-FFF2-40B4-BE49-F238E27FC236}">
                <a16:creationId xmlns:a16="http://schemas.microsoft.com/office/drawing/2014/main" id="{BC945B2B-35DE-B244-88DC-DFE2561FE76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8BF9EFF0-41A6-7D40-9844-91D89048408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3" name="Rectangle 12">
            <a:extLst>
              <a:ext uri="{FF2B5EF4-FFF2-40B4-BE49-F238E27FC236}">
                <a16:creationId xmlns:a16="http://schemas.microsoft.com/office/drawing/2014/main" id="{8034BE8A-5404-AF45-B438-B87C90CE7F2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8918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7E1F7320-8B3B-014F-8E57-FCAAD5417BDE}"/>
              </a:ext>
            </a:extLst>
          </p:cNvPr>
          <p:cNvPicPr>
            <a:picLocks noChangeAspect="1"/>
          </p:cNvPicPr>
          <p:nvPr/>
        </p:nvPicPr>
        <p:blipFill>
          <a:blip r:embed="rId3"/>
          <a:stretch>
            <a:fillRect/>
          </a:stretch>
        </p:blipFill>
        <p:spPr>
          <a:xfrm>
            <a:off x="2222755" y="2899142"/>
            <a:ext cx="4063783" cy="2520000"/>
          </a:xfrm>
          <a:prstGeom prst="rect">
            <a:avLst/>
          </a:prstGeom>
        </p:spPr>
      </p:pic>
      <p:grpSp>
        <p:nvGrpSpPr>
          <p:cNvPr id="36" name="Group 35">
            <a:extLst>
              <a:ext uri="{FF2B5EF4-FFF2-40B4-BE49-F238E27FC236}">
                <a16:creationId xmlns:a16="http://schemas.microsoft.com/office/drawing/2014/main" id="{3E6CF074-CFB7-B840-BBAA-ECF97449EC3A}"/>
              </a:ext>
            </a:extLst>
          </p:cNvPr>
          <p:cNvGrpSpPr/>
          <p:nvPr/>
        </p:nvGrpSpPr>
        <p:grpSpPr>
          <a:xfrm>
            <a:off x="2181373"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224818"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42988"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42988"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sp>
        <p:nvSpPr>
          <p:cNvPr id="53" name="Google Shape;747;p76">
            <a:extLst>
              <a:ext uri="{FF2B5EF4-FFF2-40B4-BE49-F238E27FC236}">
                <a16:creationId xmlns:a16="http://schemas.microsoft.com/office/drawing/2014/main" id="{E6F1786E-466A-6646-B7E3-221C464C53C3}"/>
              </a:ext>
            </a:extLst>
          </p:cNvPr>
          <p:cNvSpPr txBox="1"/>
          <p:nvPr/>
        </p:nvSpPr>
        <p:spPr>
          <a:xfrm>
            <a:off x="2151634" y="5392643"/>
            <a:ext cx="4927950" cy="210825"/>
          </a:xfrm>
          <a:prstGeom prst="rect">
            <a:avLst/>
          </a:prstGeom>
          <a:noFill/>
          <a:ln>
            <a:noFill/>
          </a:ln>
        </p:spPr>
        <p:txBody>
          <a:bodyPr spcFirstLastPara="1" wrap="square" lIns="68569" tIns="68569" rIns="68569" bIns="68569" anchor="t" anchorCtr="0">
            <a:noAutofit/>
          </a:bodyPr>
          <a:lstStyle/>
          <a:p>
            <a:r>
              <a:rPr lang="en-GB" sz="1200" b="1" dirty="0"/>
              <a:t>Explain SAM flags</a:t>
            </a:r>
            <a:r>
              <a:rPr lang="en-GB" sz="1200" dirty="0"/>
              <a:t>: https://broadinstitute.github.io/picard/explain-flags.html</a:t>
            </a:r>
            <a:endParaRPr sz="1200" dirty="0"/>
          </a:p>
        </p:txBody>
      </p:sp>
      <p:sp>
        <p:nvSpPr>
          <p:cNvPr id="56" name="TextBox 55">
            <a:extLst>
              <a:ext uri="{FF2B5EF4-FFF2-40B4-BE49-F238E27FC236}">
                <a16:creationId xmlns:a16="http://schemas.microsoft.com/office/drawing/2014/main" id="{51738F7C-A3AD-BA42-B574-C608FA90FF9D}"/>
              </a:ext>
            </a:extLst>
          </p:cNvPr>
          <p:cNvSpPr txBox="1"/>
          <p:nvPr/>
        </p:nvSpPr>
        <p:spPr>
          <a:xfrm>
            <a:off x="6349162" y="4847482"/>
            <a:ext cx="2188292" cy="523220"/>
          </a:xfrm>
          <a:prstGeom prst="rect">
            <a:avLst/>
          </a:prstGeom>
          <a:noFill/>
          <a:ln w="3175">
            <a:solidFill>
              <a:schemeClr val="tx1"/>
            </a:solidFill>
          </a:ln>
        </p:spPr>
        <p:txBody>
          <a:bodyPr wrap="square" rtlCol="0">
            <a:spAutoFit/>
          </a:bodyPr>
          <a:lstStyle/>
          <a:p>
            <a:r>
              <a:rPr lang="en-GB" sz="1400" dirty="0"/>
              <a:t>samtools allows filtering reads based on flag values </a:t>
            </a:r>
          </a:p>
        </p:txBody>
      </p:sp>
      <p:sp>
        <p:nvSpPr>
          <p:cNvPr id="23" name="Rectangle 22">
            <a:extLst>
              <a:ext uri="{FF2B5EF4-FFF2-40B4-BE49-F238E27FC236}">
                <a16:creationId xmlns:a16="http://schemas.microsoft.com/office/drawing/2014/main" id="{4ADE4B8E-12A4-3743-967D-A7133640AF05}"/>
              </a:ext>
            </a:extLst>
          </p:cNvPr>
          <p:cNvSpPr/>
          <p:nvPr/>
        </p:nvSpPr>
        <p:spPr>
          <a:xfrm>
            <a:off x="242988" y="1362555"/>
            <a:ext cx="8620409" cy="118301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26" name="Rectangle 25">
            <a:extLst>
              <a:ext uri="{FF2B5EF4-FFF2-40B4-BE49-F238E27FC236}">
                <a16:creationId xmlns:a16="http://schemas.microsoft.com/office/drawing/2014/main" id="{C7B26B6A-A48C-1948-8B2F-25AA7CB233B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Title 1">
            <a:extLst>
              <a:ext uri="{FF2B5EF4-FFF2-40B4-BE49-F238E27FC236}">
                <a16:creationId xmlns:a16="http://schemas.microsoft.com/office/drawing/2014/main" id="{C80EC7A2-B1DD-C44A-8974-1A80EADC912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28" name="Rectangle 27">
            <a:extLst>
              <a:ext uri="{FF2B5EF4-FFF2-40B4-BE49-F238E27FC236}">
                <a16:creationId xmlns:a16="http://schemas.microsoft.com/office/drawing/2014/main" id="{0CEB43A5-EF42-B64E-96D7-2BE535212E3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3766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939E6564-BF02-7C41-983D-448C218374CF}"/>
              </a:ext>
            </a:extLst>
          </p:cNvPr>
          <p:cNvGrpSpPr/>
          <p:nvPr/>
        </p:nvGrpSpPr>
        <p:grpSpPr>
          <a:xfrm>
            <a:off x="2729286" y="1024171"/>
            <a:ext cx="523874" cy="1521396"/>
            <a:chOff x="3617858" y="1350773"/>
            <a:chExt cx="698499" cy="2028530"/>
          </a:xfrm>
        </p:grpSpPr>
        <p:grpSp>
          <p:nvGrpSpPr>
            <p:cNvPr id="126" name="Group 125">
              <a:extLst>
                <a:ext uri="{FF2B5EF4-FFF2-40B4-BE49-F238E27FC236}">
                  <a16:creationId xmlns:a16="http://schemas.microsoft.com/office/drawing/2014/main" id="{DC9F801E-1E00-B847-A9FE-1D03875DE705}"/>
                </a:ext>
              </a:extLst>
            </p:cNvPr>
            <p:cNvGrpSpPr/>
            <p:nvPr/>
          </p:nvGrpSpPr>
          <p:grpSpPr>
            <a:xfrm>
              <a:off x="3617858" y="1694090"/>
              <a:ext cx="698499" cy="1685213"/>
              <a:chOff x="3617858" y="1694090"/>
              <a:chExt cx="698499" cy="1685213"/>
            </a:xfrm>
          </p:grpSpPr>
          <p:grpSp>
            <p:nvGrpSpPr>
              <p:cNvPr id="128" name="Group 127">
                <a:extLst>
                  <a:ext uri="{FF2B5EF4-FFF2-40B4-BE49-F238E27FC236}">
                    <a16:creationId xmlns:a16="http://schemas.microsoft.com/office/drawing/2014/main" id="{B98D5C7C-AE0F-1D4A-AE2A-588D120829D9}"/>
                  </a:ext>
                </a:extLst>
              </p:cNvPr>
              <p:cNvGrpSpPr/>
              <p:nvPr/>
            </p:nvGrpSpPr>
            <p:grpSpPr>
              <a:xfrm>
                <a:off x="3617858" y="1807052"/>
                <a:ext cx="698499" cy="1572251"/>
                <a:chOff x="3507961" y="4364898"/>
                <a:chExt cx="2692800" cy="1581368"/>
              </a:xfrm>
              <a:solidFill>
                <a:schemeClr val="bg1">
                  <a:lumMod val="95000"/>
                </a:schemeClr>
              </a:solidFill>
            </p:grpSpPr>
            <p:sp>
              <p:nvSpPr>
                <p:cNvPr id="130" name="Rectangle 129">
                  <a:extLst>
                    <a:ext uri="{FF2B5EF4-FFF2-40B4-BE49-F238E27FC236}">
                      <a16:creationId xmlns:a16="http://schemas.microsoft.com/office/drawing/2014/main" id="{A757B856-4F42-5341-BBB1-23A942A3A80E}"/>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D78941F3-BB97-BD40-80FB-36AA5BF80BF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4</a:t>
                  </a:r>
                </a:p>
              </p:txBody>
            </p:sp>
          </p:grpSp>
          <p:cxnSp>
            <p:nvCxnSpPr>
              <p:cNvPr id="129" name="Straight Connector 128">
                <a:extLst>
                  <a:ext uri="{FF2B5EF4-FFF2-40B4-BE49-F238E27FC236}">
                    <a16:creationId xmlns:a16="http://schemas.microsoft.com/office/drawing/2014/main" id="{82FD83A2-D0AC-9F42-BEA4-85D7D454271F}"/>
                  </a:ext>
                </a:extLst>
              </p:cNvPr>
              <p:cNvCxnSpPr>
                <a:cxnSpLocks/>
              </p:cNvCxnSpPr>
              <p:nvPr/>
            </p:nvCxnSpPr>
            <p:spPr>
              <a:xfrm>
                <a:off x="3974611"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519EC196-4F9C-0C4A-9D88-E54B3EB3370D}"/>
                </a:ext>
              </a:extLst>
            </p:cNvPr>
            <p:cNvSpPr txBox="1"/>
            <p:nvPr/>
          </p:nvSpPr>
          <p:spPr>
            <a:xfrm>
              <a:off x="3685757" y="1350773"/>
              <a:ext cx="592470" cy="410370"/>
            </a:xfrm>
            <a:prstGeom prst="rect">
              <a:avLst/>
            </a:prstGeom>
            <a:noFill/>
          </p:spPr>
          <p:txBody>
            <a:bodyPr wrap="none" rtlCol="0">
              <a:spAutoFit/>
            </a:bodyPr>
            <a:lstStyle/>
            <a:p>
              <a:r>
                <a:rPr lang="en-GB" sz="1400" dirty="0"/>
                <a:t>pos</a:t>
              </a:r>
            </a:p>
          </p:txBody>
        </p:sp>
      </p:grpSp>
      <p:grpSp>
        <p:nvGrpSpPr>
          <p:cNvPr id="132" name="Group 131">
            <a:extLst>
              <a:ext uri="{FF2B5EF4-FFF2-40B4-BE49-F238E27FC236}">
                <a16:creationId xmlns:a16="http://schemas.microsoft.com/office/drawing/2014/main" id="{7BB190C6-1013-5546-AF9E-49C3803ACCE9}"/>
              </a:ext>
            </a:extLst>
          </p:cNvPr>
          <p:cNvGrpSpPr/>
          <p:nvPr/>
        </p:nvGrpSpPr>
        <p:grpSpPr>
          <a:xfrm>
            <a:off x="3895761" y="1023013"/>
            <a:ext cx="815480" cy="1522554"/>
            <a:chOff x="5173155" y="1349229"/>
            <a:chExt cx="1087306" cy="2030074"/>
          </a:xfrm>
        </p:grpSpPr>
        <p:grpSp>
          <p:nvGrpSpPr>
            <p:cNvPr id="133" name="Group 132">
              <a:extLst>
                <a:ext uri="{FF2B5EF4-FFF2-40B4-BE49-F238E27FC236}">
                  <a16:creationId xmlns:a16="http://schemas.microsoft.com/office/drawing/2014/main" id="{8C0AA287-8C51-D543-8AC1-AE451E1597A7}"/>
                </a:ext>
              </a:extLst>
            </p:cNvPr>
            <p:cNvGrpSpPr/>
            <p:nvPr/>
          </p:nvGrpSpPr>
          <p:grpSpPr>
            <a:xfrm>
              <a:off x="5341593" y="1694785"/>
              <a:ext cx="738909" cy="1684518"/>
              <a:chOff x="5341593" y="1694785"/>
              <a:chExt cx="738909" cy="1684518"/>
            </a:xfrm>
          </p:grpSpPr>
          <p:grpSp>
            <p:nvGrpSpPr>
              <p:cNvPr id="135" name="Group 134">
                <a:extLst>
                  <a:ext uri="{FF2B5EF4-FFF2-40B4-BE49-F238E27FC236}">
                    <a16:creationId xmlns:a16="http://schemas.microsoft.com/office/drawing/2014/main" id="{3C0981C2-2A93-8B42-94D4-D4E3F005730F}"/>
                  </a:ext>
                </a:extLst>
              </p:cNvPr>
              <p:cNvGrpSpPr/>
              <p:nvPr/>
            </p:nvGrpSpPr>
            <p:grpSpPr>
              <a:xfrm>
                <a:off x="5341593" y="1807052"/>
                <a:ext cx="738909" cy="1572251"/>
                <a:chOff x="3507961" y="4364898"/>
                <a:chExt cx="2692800" cy="1581368"/>
              </a:xfrm>
              <a:solidFill>
                <a:schemeClr val="bg1">
                  <a:lumMod val="95000"/>
                </a:schemeClr>
              </a:solidFill>
            </p:grpSpPr>
            <p:sp>
              <p:nvSpPr>
                <p:cNvPr id="137" name="Rectangle 136">
                  <a:extLst>
                    <a:ext uri="{FF2B5EF4-FFF2-40B4-BE49-F238E27FC236}">
                      <a16:creationId xmlns:a16="http://schemas.microsoft.com/office/drawing/2014/main" id="{2B76C243-EBAE-5B46-93A8-D6CD31087547}"/>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8" name="Rectangle 137">
                  <a:extLst>
                    <a:ext uri="{FF2B5EF4-FFF2-40B4-BE49-F238E27FC236}">
                      <a16:creationId xmlns:a16="http://schemas.microsoft.com/office/drawing/2014/main" id="{8E7F4A1B-60DE-954B-9F1F-81141267FB45}"/>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8</a:t>
                  </a:r>
                </a:p>
              </p:txBody>
            </p:sp>
          </p:grpSp>
          <p:cxnSp>
            <p:nvCxnSpPr>
              <p:cNvPr id="136" name="Straight Connector 135">
                <a:extLst>
                  <a:ext uri="{FF2B5EF4-FFF2-40B4-BE49-F238E27FC236}">
                    <a16:creationId xmlns:a16="http://schemas.microsoft.com/office/drawing/2014/main" id="{5C990C93-2649-6345-8650-2D26DCBF179D}"/>
                  </a:ext>
                </a:extLst>
              </p:cNvPr>
              <p:cNvCxnSpPr>
                <a:cxnSpLocks/>
              </p:cNvCxnSpPr>
              <p:nvPr/>
            </p:nvCxnSpPr>
            <p:spPr>
              <a:xfrm>
                <a:off x="5711047" y="169478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4F13078E-9BE7-214D-813E-A9B9266AB40F}"/>
                </a:ext>
              </a:extLst>
            </p:cNvPr>
            <p:cNvSpPr txBox="1"/>
            <p:nvPr/>
          </p:nvSpPr>
          <p:spPr>
            <a:xfrm>
              <a:off x="5173155" y="1349229"/>
              <a:ext cx="1087306" cy="410370"/>
            </a:xfrm>
            <a:prstGeom prst="rect">
              <a:avLst/>
            </a:prstGeom>
            <a:noFill/>
          </p:spPr>
          <p:txBody>
            <a:bodyPr wrap="none" rtlCol="0">
              <a:spAutoFit/>
            </a:bodyPr>
            <a:lstStyle/>
            <a:p>
              <a:r>
                <a:rPr lang="en-GB" sz="1400" dirty="0"/>
                <a:t>matePos</a:t>
              </a:r>
            </a:p>
          </p:txBody>
        </p:sp>
      </p:grpSp>
      <p:grpSp>
        <p:nvGrpSpPr>
          <p:cNvPr id="139" name="Group 138">
            <a:extLst>
              <a:ext uri="{FF2B5EF4-FFF2-40B4-BE49-F238E27FC236}">
                <a16:creationId xmlns:a16="http://schemas.microsoft.com/office/drawing/2014/main" id="{11095544-988E-7146-ACA2-E5F75C3CBFE1}"/>
              </a:ext>
            </a:extLst>
          </p:cNvPr>
          <p:cNvGrpSpPr/>
          <p:nvPr/>
        </p:nvGrpSpPr>
        <p:grpSpPr>
          <a:xfrm>
            <a:off x="4822938" y="1022033"/>
            <a:ext cx="471989" cy="1523534"/>
            <a:chOff x="6450824" y="1347923"/>
            <a:chExt cx="629318" cy="2031380"/>
          </a:xfrm>
        </p:grpSpPr>
        <p:grpSp>
          <p:nvGrpSpPr>
            <p:cNvPr id="140" name="Group 139">
              <a:extLst>
                <a:ext uri="{FF2B5EF4-FFF2-40B4-BE49-F238E27FC236}">
                  <a16:creationId xmlns:a16="http://schemas.microsoft.com/office/drawing/2014/main" id="{40178FE3-C6BF-204F-848F-6FF73C010022}"/>
                </a:ext>
              </a:extLst>
            </p:cNvPr>
            <p:cNvGrpSpPr/>
            <p:nvPr/>
          </p:nvGrpSpPr>
          <p:grpSpPr>
            <a:xfrm>
              <a:off x="6546939" y="1703036"/>
              <a:ext cx="466436" cy="1676267"/>
              <a:chOff x="6546939" y="1703036"/>
              <a:chExt cx="466436" cy="1676267"/>
            </a:xfrm>
          </p:grpSpPr>
          <p:grpSp>
            <p:nvGrpSpPr>
              <p:cNvPr id="142" name="Group 141">
                <a:extLst>
                  <a:ext uri="{FF2B5EF4-FFF2-40B4-BE49-F238E27FC236}">
                    <a16:creationId xmlns:a16="http://schemas.microsoft.com/office/drawing/2014/main" id="{45ECF2AB-58BA-CF45-8487-F95B2605E733}"/>
                  </a:ext>
                </a:extLst>
              </p:cNvPr>
              <p:cNvGrpSpPr/>
              <p:nvPr/>
            </p:nvGrpSpPr>
            <p:grpSpPr>
              <a:xfrm>
                <a:off x="6546939" y="1807052"/>
                <a:ext cx="466436" cy="1572251"/>
                <a:chOff x="3507961" y="4364898"/>
                <a:chExt cx="2692800" cy="1581368"/>
              </a:xfrm>
              <a:solidFill>
                <a:schemeClr val="bg1">
                  <a:lumMod val="95000"/>
                </a:schemeClr>
              </a:solidFill>
            </p:grpSpPr>
            <p:sp>
              <p:nvSpPr>
                <p:cNvPr id="144" name="Rectangle 143">
                  <a:extLst>
                    <a:ext uri="{FF2B5EF4-FFF2-40B4-BE49-F238E27FC236}">
                      <a16:creationId xmlns:a16="http://schemas.microsoft.com/office/drawing/2014/main" id="{6BED53B4-F634-CA49-9073-5266C5CF754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45" name="Rectangle 144">
                  <a:extLst>
                    <a:ext uri="{FF2B5EF4-FFF2-40B4-BE49-F238E27FC236}">
                      <a16:creationId xmlns:a16="http://schemas.microsoft.com/office/drawing/2014/main" id="{A0A77C87-5D62-784D-8E3C-3E1752DDF6C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10</a:t>
                  </a:r>
                </a:p>
              </p:txBody>
            </p:sp>
          </p:grpSp>
          <p:cxnSp>
            <p:nvCxnSpPr>
              <p:cNvPr id="143" name="Straight Connector 142">
                <a:extLst>
                  <a:ext uri="{FF2B5EF4-FFF2-40B4-BE49-F238E27FC236}">
                    <a16:creationId xmlns:a16="http://schemas.microsoft.com/office/drawing/2014/main" id="{10EBB39F-C676-2C4D-8590-3B6DCEACF94D}"/>
                  </a:ext>
                </a:extLst>
              </p:cNvPr>
              <p:cNvCxnSpPr>
                <a:cxnSpLocks/>
              </p:cNvCxnSpPr>
              <p:nvPr/>
            </p:nvCxnSpPr>
            <p:spPr>
              <a:xfrm>
                <a:off x="6775537" y="1703036"/>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E014302D-3176-6C42-8E7A-4477096BB573}"/>
                </a:ext>
              </a:extLst>
            </p:cNvPr>
            <p:cNvSpPr txBox="1"/>
            <p:nvPr/>
          </p:nvSpPr>
          <p:spPr>
            <a:xfrm>
              <a:off x="6450824" y="1347923"/>
              <a:ext cx="629318" cy="410370"/>
            </a:xfrm>
            <a:prstGeom prst="rect">
              <a:avLst/>
            </a:prstGeom>
            <a:noFill/>
          </p:spPr>
          <p:txBody>
            <a:bodyPr wrap="none" rtlCol="0">
              <a:spAutoFit/>
            </a:bodyPr>
            <a:lstStyle/>
            <a:p>
              <a:r>
                <a:rPr lang="en-GB" sz="1400" dirty="0"/>
                <a:t>SEQ</a:t>
              </a:r>
            </a:p>
          </p:txBody>
        </p:sp>
      </p:grpSp>
      <p:grpSp>
        <p:nvGrpSpPr>
          <p:cNvPr id="146" name="Group 145">
            <a:extLst>
              <a:ext uri="{FF2B5EF4-FFF2-40B4-BE49-F238E27FC236}">
                <a16:creationId xmlns:a16="http://schemas.microsoft.com/office/drawing/2014/main" id="{55131959-20A3-CB42-A05B-6697233A5AF6}"/>
              </a:ext>
            </a:extLst>
          </p:cNvPr>
          <p:cNvGrpSpPr/>
          <p:nvPr/>
        </p:nvGrpSpPr>
        <p:grpSpPr>
          <a:xfrm>
            <a:off x="3332510" y="1020835"/>
            <a:ext cx="641522" cy="1524732"/>
            <a:chOff x="4422156" y="1346326"/>
            <a:chExt cx="855362" cy="2032977"/>
          </a:xfrm>
        </p:grpSpPr>
        <p:grpSp>
          <p:nvGrpSpPr>
            <p:cNvPr id="147" name="Group 146">
              <a:extLst>
                <a:ext uri="{FF2B5EF4-FFF2-40B4-BE49-F238E27FC236}">
                  <a16:creationId xmlns:a16="http://schemas.microsoft.com/office/drawing/2014/main" id="{14F0314B-DACC-174D-A34C-ED67F469F83A}"/>
                </a:ext>
              </a:extLst>
            </p:cNvPr>
            <p:cNvGrpSpPr/>
            <p:nvPr/>
          </p:nvGrpSpPr>
          <p:grpSpPr>
            <a:xfrm>
              <a:off x="4538030" y="1694090"/>
              <a:ext cx="623454" cy="1685213"/>
              <a:chOff x="4538030" y="1694090"/>
              <a:chExt cx="623454" cy="1685213"/>
            </a:xfrm>
          </p:grpSpPr>
          <p:grpSp>
            <p:nvGrpSpPr>
              <p:cNvPr id="149" name="Group 148">
                <a:extLst>
                  <a:ext uri="{FF2B5EF4-FFF2-40B4-BE49-F238E27FC236}">
                    <a16:creationId xmlns:a16="http://schemas.microsoft.com/office/drawing/2014/main" id="{35B36511-8B0C-474D-8DF1-E629ABC56C02}"/>
                  </a:ext>
                </a:extLst>
              </p:cNvPr>
              <p:cNvGrpSpPr/>
              <p:nvPr/>
            </p:nvGrpSpPr>
            <p:grpSpPr>
              <a:xfrm>
                <a:off x="4538030" y="1807052"/>
                <a:ext cx="623454" cy="1572251"/>
                <a:chOff x="3507961" y="4364898"/>
                <a:chExt cx="2692800" cy="1581368"/>
              </a:xfrm>
              <a:solidFill>
                <a:schemeClr val="bg1">
                  <a:lumMod val="95000"/>
                </a:schemeClr>
              </a:solidFill>
            </p:grpSpPr>
            <p:sp>
              <p:nvSpPr>
                <p:cNvPr id="151" name="Rectangle 150">
                  <a:extLst>
                    <a:ext uri="{FF2B5EF4-FFF2-40B4-BE49-F238E27FC236}">
                      <a16:creationId xmlns:a16="http://schemas.microsoft.com/office/drawing/2014/main" id="{63BC5970-9263-5A49-926C-1385A41D979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2" name="Rectangle 151">
                  <a:extLst>
                    <a:ext uri="{FF2B5EF4-FFF2-40B4-BE49-F238E27FC236}">
                      <a16:creationId xmlns:a16="http://schemas.microsoft.com/office/drawing/2014/main" id="{F4D21142-3510-DF47-B2B9-1714568818C4}"/>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6</a:t>
                  </a:r>
                </a:p>
              </p:txBody>
            </p:sp>
          </p:grpSp>
          <p:cxnSp>
            <p:nvCxnSpPr>
              <p:cNvPr id="150" name="Straight Connector 149">
                <a:extLst>
                  <a:ext uri="{FF2B5EF4-FFF2-40B4-BE49-F238E27FC236}">
                    <a16:creationId xmlns:a16="http://schemas.microsoft.com/office/drawing/2014/main" id="{13E98365-9E83-7546-87B0-F2C4AF182ABB}"/>
                  </a:ext>
                </a:extLst>
              </p:cNvPr>
              <p:cNvCxnSpPr>
                <a:cxnSpLocks/>
              </p:cNvCxnSpPr>
              <p:nvPr/>
            </p:nvCxnSpPr>
            <p:spPr>
              <a:xfrm>
                <a:off x="4849179"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EE02212F-3EBE-F74A-8E92-90F8DF14A1EF}"/>
                </a:ext>
              </a:extLst>
            </p:cNvPr>
            <p:cNvSpPr txBox="1"/>
            <p:nvPr/>
          </p:nvSpPr>
          <p:spPr>
            <a:xfrm>
              <a:off x="4422156" y="1346326"/>
              <a:ext cx="855362" cy="410369"/>
            </a:xfrm>
            <a:prstGeom prst="rect">
              <a:avLst/>
            </a:prstGeom>
            <a:noFill/>
          </p:spPr>
          <p:txBody>
            <a:bodyPr wrap="none" rtlCol="0">
              <a:spAutoFit/>
            </a:bodyPr>
            <a:lstStyle/>
            <a:p>
              <a:r>
                <a:rPr lang="en-GB" sz="1400" dirty="0"/>
                <a:t>CIGAR</a:t>
              </a:r>
            </a:p>
          </p:txBody>
        </p:sp>
      </p:grpSp>
      <p:grpSp>
        <p:nvGrpSpPr>
          <p:cNvPr id="36" name="Group 35">
            <a:extLst>
              <a:ext uri="{FF2B5EF4-FFF2-40B4-BE49-F238E27FC236}">
                <a16:creationId xmlns:a16="http://schemas.microsoft.com/office/drawing/2014/main" id="{3E6CF074-CFB7-B840-BBAA-ECF97449EC3A}"/>
              </a:ext>
            </a:extLst>
          </p:cNvPr>
          <p:cNvGrpSpPr/>
          <p:nvPr/>
        </p:nvGrpSpPr>
        <p:grpSpPr>
          <a:xfrm>
            <a:off x="2181373"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224818"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42988"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42988"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grpSp>
        <p:nvGrpSpPr>
          <p:cNvPr id="153" name="Group 152">
            <a:extLst>
              <a:ext uri="{FF2B5EF4-FFF2-40B4-BE49-F238E27FC236}">
                <a16:creationId xmlns:a16="http://schemas.microsoft.com/office/drawing/2014/main" id="{2DC07278-1DC4-534C-A07C-BD86AEF3FF0E}"/>
              </a:ext>
            </a:extLst>
          </p:cNvPr>
          <p:cNvGrpSpPr/>
          <p:nvPr/>
        </p:nvGrpSpPr>
        <p:grpSpPr>
          <a:xfrm>
            <a:off x="2444784" y="1366379"/>
            <a:ext cx="417102" cy="1536338"/>
            <a:chOff x="3205119" y="1807052"/>
            <a:chExt cx="556135" cy="2048451"/>
          </a:xfrm>
        </p:grpSpPr>
        <p:sp>
          <p:nvSpPr>
            <p:cNvPr id="154" name="TextBox 153">
              <a:extLst>
                <a:ext uri="{FF2B5EF4-FFF2-40B4-BE49-F238E27FC236}">
                  <a16:creationId xmlns:a16="http://schemas.microsoft.com/office/drawing/2014/main" id="{3E47F894-5ED8-6742-8612-34AB7CE3A239}"/>
                </a:ext>
              </a:extLst>
            </p:cNvPr>
            <p:cNvSpPr txBox="1"/>
            <p:nvPr/>
          </p:nvSpPr>
          <p:spPr>
            <a:xfrm>
              <a:off x="3205119" y="3445134"/>
              <a:ext cx="556135" cy="410369"/>
            </a:xfrm>
            <a:prstGeom prst="rect">
              <a:avLst/>
            </a:prstGeom>
            <a:noFill/>
          </p:spPr>
          <p:txBody>
            <a:bodyPr wrap="none" rtlCol="0">
              <a:spAutoFit/>
            </a:bodyPr>
            <a:lstStyle/>
            <a:p>
              <a:r>
                <a:rPr lang="en-GB" sz="1400" dirty="0"/>
                <a:t>chr</a:t>
              </a:r>
            </a:p>
          </p:txBody>
        </p:sp>
        <p:grpSp>
          <p:nvGrpSpPr>
            <p:cNvPr id="155" name="Group 154">
              <a:extLst>
                <a:ext uri="{FF2B5EF4-FFF2-40B4-BE49-F238E27FC236}">
                  <a16:creationId xmlns:a16="http://schemas.microsoft.com/office/drawing/2014/main" id="{16B5C928-31AC-374B-96A4-D1CE96D88B89}"/>
                </a:ext>
              </a:extLst>
            </p:cNvPr>
            <p:cNvGrpSpPr/>
            <p:nvPr/>
          </p:nvGrpSpPr>
          <p:grpSpPr>
            <a:xfrm>
              <a:off x="3351160" y="1807052"/>
              <a:ext cx="234446" cy="1687332"/>
              <a:chOff x="3351160" y="1807052"/>
              <a:chExt cx="234446" cy="1687332"/>
            </a:xfrm>
          </p:grpSpPr>
          <p:grpSp>
            <p:nvGrpSpPr>
              <p:cNvPr id="156" name="Group 155">
                <a:extLst>
                  <a:ext uri="{FF2B5EF4-FFF2-40B4-BE49-F238E27FC236}">
                    <a16:creationId xmlns:a16="http://schemas.microsoft.com/office/drawing/2014/main" id="{874722AC-71B5-D94A-B709-56DA1948FCBA}"/>
                  </a:ext>
                </a:extLst>
              </p:cNvPr>
              <p:cNvGrpSpPr/>
              <p:nvPr/>
            </p:nvGrpSpPr>
            <p:grpSpPr>
              <a:xfrm>
                <a:off x="3351160" y="1807052"/>
                <a:ext cx="234446" cy="1572251"/>
                <a:chOff x="3507974" y="4364898"/>
                <a:chExt cx="2367134" cy="1581368"/>
              </a:xfrm>
            </p:grpSpPr>
            <p:sp>
              <p:nvSpPr>
                <p:cNvPr id="158" name="Rectangle 157">
                  <a:extLst>
                    <a:ext uri="{FF2B5EF4-FFF2-40B4-BE49-F238E27FC236}">
                      <a16:creationId xmlns:a16="http://schemas.microsoft.com/office/drawing/2014/main" id="{000891DE-40B3-A941-9CE2-442DB377529A}"/>
                    </a:ext>
                  </a:extLst>
                </p:cNvPr>
                <p:cNvSpPr/>
                <p:nvPr/>
              </p:nvSpPr>
              <p:spPr>
                <a:xfrm>
                  <a:off x="3507974" y="4552180"/>
                  <a:ext cx="2367134"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9" name="Rectangle 158">
                  <a:extLst>
                    <a:ext uri="{FF2B5EF4-FFF2-40B4-BE49-F238E27FC236}">
                      <a16:creationId xmlns:a16="http://schemas.microsoft.com/office/drawing/2014/main" id="{77329324-5A6F-6948-BE3C-EF140AD34FD8}"/>
                    </a:ext>
                  </a:extLst>
                </p:cNvPr>
                <p:cNvSpPr/>
                <p:nvPr/>
              </p:nvSpPr>
              <p:spPr>
                <a:xfrm>
                  <a:off x="3507974" y="4364898"/>
                  <a:ext cx="2355475"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3</a:t>
                  </a:r>
                </a:p>
              </p:txBody>
            </p:sp>
          </p:grpSp>
          <p:cxnSp>
            <p:nvCxnSpPr>
              <p:cNvPr id="157" name="Straight Connector 156">
                <a:extLst>
                  <a:ext uri="{FF2B5EF4-FFF2-40B4-BE49-F238E27FC236}">
                    <a16:creationId xmlns:a16="http://schemas.microsoft.com/office/drawing/2014/main" id="{B4565616-8D12-6649-8465-F067EA28B69F}"/>
                  </a:ext>
                </a:extLst>
              </p:cNvPr>
              <p:cNvCxnSpPr>
                <a:cxnSpLocks/>
              </p:cNvCxnSpPr>
              <p:nvPr/>
            </p:nvCxnSpPr>
            <p:spPr>
              <a:xfrm>
                <a:off x="3480779" y="338638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BE023055-A5BE-8340-9925-589DBAF32D73}"/>
              </a:ext>
            </a:extLst>
          </p:cNvPr>
          <p:cNvGrpSpPr/>
          <p:nvPr/>
        </p:nvGrpSpPr>
        <p:grpSpPr>
          <a:xfrm>
            <a:off x="3008007" y="1366379"/>
            <a:ext cx="655949" cy="1536338"/>
            <a:chOff x="3989486" y="1807052"/>
            <a:chExt cx="874599" cy="2048451"/>
          </a:xfrm>
        </p:grpSpPr>
        <p:sp>
          <p:nvSpPr>
            <p:cNvPr id="161" name="TextBox 160">
              <a:extLst>
                <a:ext uri="{FF2B5EF4-FFF2-40B4-BE49-F238E27FC236}">
                  <a16:creationId xmlns:a16="http://schemas.microsoft.com/office/drawing/2014/main" id="{92EDF2FB-FCA4-3D45-BA1C-2143FA1FB05C}"/>
                </a:ext>
              </a:extLst>
            </p:cNvPr>
            <p:cNvSpPr txBox="1"/>
            <p:nvPr/>
          </p:nvSpPr>
          <p:spPr>
            <a:xfrm>
              <a:off x="3989486" y="3445134"/>
              <a:ext cx="874599" cy="410369"/>
            </a:xfrm>
            <a:prstGeom prst="rect">
              <a:avLst/>
            </a:prstGeom>
            <a:noFill/>
          </p:spPr>
          <p:txBody>
            <a:bodyPr wrap="none" rtlCol="0">
              <a:spAutoFit/>
            </a:bodyPr>
            <a:lstStyle/>
            <a:p>
              <a:r>
                <a:rPr lang="en-GB" sz="1400" dirty="0"/>
                <a:t>MAPQ</a:t>
              </a:r>
            </a:p>
          </p:txBody>
        </p:sp>
        <p:grpSp>
          <p:nvGrpSpPr>
            <p:cNvPr id="162" name="Group 161">
              <a:extLst>
                <a:ext uri="{FF2B5EF4-FFF2-40B4-BE49-F238E27FC236}">
                  <a16:creationId xmlns:a16="http://schemas.microsoft.com/office/drawing/2014/main" id="{A9F5F2CC-91B4-C84D-B1B3-F5CFFC08E2CC}"/>
                </a:ext>
              </a:extLst>
            </p:cNvPr>
            <p:cNvGrpSpPr/>
            <p:nvPr/>
          </p:nvGrpSpPr>
          <p:grpSpPr>
            <a:xfrm>
              <a:off x="4316357" y="1807052"/>
              <a:ext cx="221673" cy="1687263"/>
              <a:chOff x="4316357" y="1807052"/>
              <a:chExt cx="221673" cy="1687263"/>
            </a:xfrm>
          </p:grpSpPr>
          <p:grpSp>
            <p:nvGrpSpPr>
              <p:cNvPr id="163" name="Group 162">
                <a:extLst>
                  <a:ext uri="{FF2B5EF4-FFF2-40B4-BE49-F238E27FC236}">
                    <a16:creationId xmlns:a16="http://schemas.microsoft.com/office/drawing/2014/main" id="{61474652-61F6-F447-87C0-EFA0410A3024}"/>
                  </a:ext>
                </a:extLst>
              </p:cNvPr>
              <p:cNvGrpSpPr/>
              <p:nvPr/>
            </p:nvGrpSpPr>
            <p:grpSpPr>
              <a:xfrm>
                <a:off x="4316357" y="1807052"/>
                <a:ext cx="221673" cy="1572251"/>
                <a:chOff x="3507961" y="4364898"/>
                <a:chExt cx="2692800" cy="1581368"/>
              </a:xfrm>
            </p:grpSpPr>
            <p:sp>
              <p:nvSpPr>
                <p:cNvPr id="165" name="Rectangle 164">
                  <a:extLst>
                    <a:ext uri="{FF2B5EF4-FFF2-40B4-BE49-F238E27FC236}">
                      <a16:creationId xmlns:a16="http://schemas.microsoft.com/office/drawing/2014/main" id="{8DBD7A59-D8FC-0842-9139-854E43E084A6}"/>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66" name="Rectangle 165">
                  <a:extLst>
                    <a:ext uri="{FF2B5EF4-FFF2-40B4-BE49-F238E27FC236}">
                      <a16:creationId xmlns:a16="http://schemas.microsoft.com/office/drawing/2014/main" id="{D8C0F2F7-248E-EB49-93EF-655FB824AAD1}"/>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5</a:t>
                  </a:r>
                </a:p>
              </p:txBody>
            </p:sp>
          </p:grpSp>
          <p:cxnSp>
            <p:nvCxnSpPr>
              <p:cNvPr id="164" name="Straight Connector 163">
                <a:extLst>
                  <a:ext uri="{FF2B5EF4-FFF2-40B4-BE49-F238E27FC236}">
                    <a16:creationId xmlns:a16="http://schemas.microsoft.com/office/drawing/2014/main" id="{DB3A24FB-D19A-AB4E-8A36-9DD0773D6F85}"/>
                  </a:ext>
                </a:extLst>
              </p:cNvPr>
              <p:cNvCxnSpPr>
                <a:cxnSpLocks/>
              </p:cNvCxnSpPr>
              <p:nvPr/>
            </p:nvCxnSpPr>
            <p:spPr>
              <a:xfrm>
                <a:off x="4430196" y="338631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Group 166">
            <a:extLst>
              <a:ext uri="{FF2B5EF4-FFF2-40B4-BE49-F238E27FC236}">
                <a16:creationId xmlns:a16="http://schemas.microsoft.com/office/drawing/2014/main" id="{29009B78-9212-7146-ADF8-1F609D7FC07C}"/>
              </a:ext>
            </a:extLst>
          </p:cNvPr>
          <p:cNvGrpSpPr/>
          <p:nvPr/>
        </p:nvGrpSpPr>
        <p:grpSpPr>
          <a:xfrm>
            <a:off x="3543746" y="1366379"/>
            <a:ext cx="814262" cy="1536338"/>
            <a:chOff x="4703804" y="1807052"/>
            <a:chExt cx="1085683" cy="2048451"/>
          </a:xfrm>
        </p:grpSpPr>
        <p:sp>
          <p:nvSpPr>
            <p:cNvPr id="168" name="TextBox 167">
              <a:extLst>
                <a:ext uri="{FF2B5EF4-FFF2-40B4-BE49-F238E27FC236}">
                  <a16:creationId xmlns:a16="http://schemas.microsoft.com/office/drawing/2014/main" id="{2D412045-7AB3-AB40-8B88-78442A77E7EC}"/>
                </a:ext>
              </a:extLst>
            </p:cNvPr>
            <p:cNvSpPr txBox="1"/>
            <p:nvPr/>
          </p:nvSpPr>
          <p:spPr>
            <a:xfrm>
              <a:off x="4703804" y="3445134"/>
              <a:ext cx="1085683" cy="410369"/>
            </a:xfrm>
            <a:prstGeom prst="rect">
              <a:avLst/>
            </a:prstGeom>
            <a:noFill/>
          </p:spPr>
          <p:txBody>
            <a:bodyPr wrap="none" rtlCol="0">
              <a:spAutoFit/>
            </a:bodyPr>
            <a:lstStyle/>
            <a:p>
              <a:r>
                <a:rPr lang="en-GB" sz="1400" dirty="0"/>
                <a:t>mateChr</a:t>
              </a:r>
            </a:p>
          </p:txBody>
        </p:sp>
        <p:grpSp>
          <p:nvGrpSpPr>
            <p:cNvPr id="169" name="Group 168">
              <a:extLst>
                <a:ext uri="{FF2B5EF4-FFF2-40B4-BE49-F238E27FC236}">
                  <a16:creationId xmlns:a16="http://schemas.microsoft.com/office/drawing/2014/main" id="{CB2540A1-82F5-044B-9DBD-6F289489CA42}"/>
                </a:ext>
              </a:extLst>
            </p:cNvPr>
            <p:cNvGrpSpPr/>
            <p:nvPr/>
          </p:nvGrpSpPr>
          <p:grpSpPr>
            <a:xfrm>
              <a:off x="5161484" y="1807052"/>
              <a:ext cx="180109" cy="1685096"/>
              <a:chOff x="5161484" y="1807052"/>
              <a:chExt cx="180109" cy="1685096"/>
            </a:xfrm>
          </p:grpSpPr>
          <p:grpSp>
            <p:nvGrpSpPr>
              <p:cNvPr id="170" name="Group 169">
                <a:extLst>
                  <a:ext uri="{FF2B5EF4-FFF2-40B4-BE49-F238E27FC236}">
                    <a16:creationId xmlns:a16="http://schemas.microsoft.com/office/drawing/2014/main" id="{8B71685B-AFC3-8A47-BD35-E9B50A939215}"/>
                  </a:ext>
                </a:extLst>
              </p:cNvPr>
              <p:cNvGrpSpPr/>
              <p:nvPr/>
            </p:nvGrpSpPr>
            <p:grpSpPr>
              <a:xfrm>
                <a:off x="5161484" y="1807052"/>
                <a:ext cx="180109" cy="1572251"/>
                <a:chOff x="3507961" y="4364898"/>
                <a:chExt cx="2692800" cy="1581368"/>
              </a:xfrm>
            </p:grpSpPr>
            <p:sp>
              <p:nvSpPr>
                <p:cNvPr id="172" name="Rectangle 171">
                  <a:extLst>
                    <a:ext uri="{FF2B5EF4-FFF2-40B4-BE49-F238E27FC236}">
                      <a16:creationId xmlns:a16="http://schemas.microsoft.com/office/drawing/2014/main" id="{FB015753-594D-884B-9025-F030A41DF52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73" name="Rectangle 172">
                  <a:extLst>
                    <a:ext uri="{FF2B5EF4-FFF2-40B4-BE49-F238E27FC236}">
                      <a16:creationId xmlns:a16="http://schemas.microsoft.com/office/drawing/2014/main" id="{DCD9939C-6B4E-D04D-AD02-5B9DA5EB51BE}"/>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7</a:t>
                  </a:r>
                </a:p>
              </p:txBody>
            </p:sp>
          </p:grpSp>
          <p:cxnSp>
            <p:nvCxnSpPr>
              <p:cNvPr id="171" name="Straight Connector 170">
                <a:extLst>
                  <a:ext uri="{FF2B5EF4-FFF2-40B4-BE49-F238E27FC236}">
                    <a16:creationId xmlns:a16="http://schemas.microsoft.com/office/drawing/2014/main" id="{A108A45E-0940-C645-9459-DA88B43636B1}"/>
                  </a:ext>
                </a:extLst>
              </p:cNvPr>
              <p:cNvCxnSpPr>
                <a:cxnSpLocks/>
              </p:cNvCxnSpPr>
              <p:nvPr/>
            </p:nvCxnSpPr>
            <p:spPr>
              <a:xfrm>
                <a:off x="5251537"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625660AB-6F75-A144-9633-546889A01A2E}"/>
              </a:ext>
            </a:extLst>
          </p:cNvPr>
          <p:cNvGrpSpPr/>
          <p:nvPr/>
        </p:nvGrpSpPr>
        <p:grpSpPr>
          <a:xfrm>
            <a:off x="4297890" y="1366379"/>
            <a:ext cx="884345" cy="1539776"/>
            <a:chOff x="5709325" y="1807052"/>
            <a:chExt cx="1179126" cy="2053035"/>
          </a:xfrm>
        </p:grpSpPr>
        <p:sp>
          <p:nvSpPr>
            <p:cNvPr id="175" name="TextBox 174">
              <a:extLst>
                <a:ext uri="{FF2B5EF4-FFF2-40B4-BE49-F238E27FC236}">
                  <a16:creationId xmlns:a16="http://schemas.microsoft.com/office/drawing/2014/main" id="{D9CF6FB9-AB47-4A47-BD83-35EC2D9E1618}"/>
                </a:ext>
              </a:extLst>
            </p:cNvPr>
            <p:cNvSpPr txBox="1"/>
            <p:nvPr/>
          </p:nvSpPr>
          <p:spPr>
            <a:xfrm>
              <a:off x="5709325" y="3449718"/>
              <a:ext cx="1179126" cy="410369"/>
            </a:xfrm>
            <a:prstGeom prst="rect">
              <a:avLst/>
            </a:prstGeom>
            <a:noFill/>
          </p:spPr>
          <p:txBody>
            <a:bodyPr wrap="none" rtlCol="0">
              <a:spAutoFit/>
            </a:bodyPr>
            <a:lstStyle/>
            <a:p>
              <a:r>
                <a:rPr lang="en-GB" sz="1400" dirty="0"/>
                <a:t>insertSize</a:t>
              </a:r>
            </a:p>
          </p:txBody>
        </p:sp>
        <p:grpSp>
          <p:nvGrpSpPr>
            <p:cNvPr id="176" name="Group 175">
              <a:extLst>
                <a:ext uri="{FF2B5EF4-FFF2-40B4-BE49-F238E27FC236}">
                  <a16:creationId xmlns:a16="http://schemas.microsoft.com/office/drawing/2014/main" id="{1E2FFF8B-06FD-1048-93F5-BA456CC6EAF6}"/>
                </a:ext>
              </a:extLst>
            </p:cNvPr>
            <p:cNvGrpSpPr/>
            <p:nvPr/>
          </p:nvGrpSpPr>
          <p:grpSpPr>
            <a:xfrm>
              <a:off x="6080502" y="1807052"/>
              <a:ext cx="424999" cy="1685096"/>
              <a:chOff x="6080502" y="1807052"/>
              <a:chExt cx="424999" cy="1685096"/>
            </a:xfrm>
          </p:grpSpPr>
          <p:grpSp>
            <p:nvGrpSpPr>
              <p:cNvPr id="177" name="Group 176">
                <a:extLst>
                  <a:ext uri="{FF2B5EF4-FFF2-40B4-BE49-F238E27FC236}">
                    <a16:creationId xmlns:a16="http://schemas.microsoft.com/office/drawing/2014/main" id="{831643BB-B92E-304A-B60F-F32698939DDE}"/>
                  </a:ext>
                </a:extLst>
              </p:cNvPr>
              <p:cNvGrpSpPr/>
              <p:nvPr/>
            </p:nvGrpSpPr>
            <p:grpSpPr>
              <a:xfrm>
                <a:off x="6080502" y="1807052"/>
                <a:ext cx="424999" cy="1572251"/>
                <a:chOff x="3507961" y="4364898"/>
                <a:chExt cx="2453577" cy="1581368"/>
              </a:xfrm>
            </p:grpSpPr>
            <p:sp>
              <p:nvSpPr>
                <p:cNvPr id="179" name="Rectangle 178">
                  <a:extLst>
                    <a:ext uri="{FF2B5EF4-FFF2-40B4-BE49-F238E27FC236}">
                      <a16:creationId xmlns:a16="http://schemas.microsoft.com/office/drawing/2014/main" id="{D50E7957-45B1-D54E-B933-F76A9F8B24A2}"/>
                    </a:ext>
                  </a:extLst>
                </p:cNvPr>
                <p:cNvSpPr/>
                <p:nvPr/>
              </p:nvSpPr>
              <p:spPr>
                <a:xfrm>
                  <a:off x="3507961" y="4552180"/>
                  <a:ext cx="2440245"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0" name="Rectangle 179">
                  <a:extLst>
                    <a:ext uri="{FF2B5EF4-FFF2-40B4-BE49-F238E27FC236}">
                      <a16:creationId xmlns:a16="http://schemas.microsoft.com/office/drawing/2014/main" id="{B54F2EE0-B40E-8E4A-9CC7-6021A5747D66}"/>
                    </a:ext>
                  </a:extLst>
                </p:cNvPr>
                <p:cNvSpPr/>
                <p:nvPr/>
              </p:nvSpPr>
              <p:spPr>
                <a:xfrm>
                  <a:off x="3507961" y="4364898"/>
                  <a:ext cx="2453577"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9</a:t>
                  </a:r>
                </a:p>
              </p:txBody>
            </p:sp>
          </p:grpSp>
          <p:cxnSp>
            <p:nvCxnSpPr>
              <p:cNvPr id="178" name="Straight Connector 177">
                <a:extLst>
                  <a:ext uri="{FF2B5EF4-FFF2-40B4-BE49-F238E27FC236}">
                    <a16:creationId xmlns:a16="http://schemas.microsoft.com/office/drawing/2014/main" id="{7605BDDC-1202-944B-8B66-0EFBD2117224}"/>
                  </a:ext>
                </a:extLst>
              </p:cNvPr>
              <p:cNvCxnSpPr>
                <a:cxnSpLocks/>
              </p:cNvCxnSpPr>
              <p:nvPr/>
            </p:nvCxnSpPr>
            <p:spPr>
              <a:xfrm>
                <a:off x="6306322"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a:extLst>
              <a:ext uri="{FF2B5EF4-FFF2-40B4-BE49-F238E27FC236}">
                <a16:creationId xmlns:a16="http://schemas.microsoft.com/office/drawing/2014/main" id="{3C789094-C72A-0B48-83C1-017198BACBF5}"/>
              </a:ext>
            </a:extLst>
          </p:cNvPr>
          <p:cNvGrpSpPr/>
          <p:nvPr/>
        </p:nvGrpSpPr>
        <p:grpSpPr>
          <a:xfrm>
            <a:off x="5115319" y="1366379"/>
            <a:ext cx="595869" cy="1539776"/>
            <a:chOff x="6840665" y="1807052"/>
            <a:chExt cx="794492" cy="2053035"/>
          </a:xfrm>
        </p:grpSpPr>
        <p:sp>
          <p:nvSpPr>
            <p:cNvPr id="182" name="TextBox 181">
              <a:extLst>
                <a:ext uri="{FF2B5EF4-FFF2-40B4-BE49-F238E27FC236}">
                  <a16:creationId xmlns:a16="http://schemas.microsoft.com/office/drawing/2014/main" id="{D6ACEAB4-339F-D042-B89A-3A5BFB8323EA}"/>
                </a:ext>
              </a:extLst>
            </p:cNvPr>
            <p:cNvSpPr txBox="1"/>
            <p:nvPr/>
          </p:nvSpPr>
          <p:spPr>
            <a:xfrm>
              <a:off x="6840665" y="3449718"/>
              <a:ext cx="794492" cy="410369"/>
            </a:xfrm>
            <a:prstGeom prst="rect">
              <a:avLst/>
            </a:prstGeom>
            <a:noFill/>
          </p:spPr>
          <p:txBody>
            <a:bodyPr wrap="none" rtlCol="0">
              <a:spAutoFit/>
            </a:bodyPr>
            <a:lstStyle/>
            <a:p>
              <a:r>
                <a:rPr lang="en-GB" sz="1400" dirty="0"/>
                <a:t>QUAL</a:t>
              </a:r>
            </a:p>
          </p:txBody>
        </p:sp>
        <p:grpSp>
          <p:nvGrpSpPr>
            <p:cNvPr id="183" name="Group 182">
              <a:extLst>
                <a:ext uri="{FF2B5EF4-FFF2-40B4-BE49-F238E27FC236}">
                  <a16:creationId xmlns:a16="http://schemas.microsoft.com/office/drawing/2014/main" id="{C88423BF-DBB3-CC40-95D0-044285F865A5}"/>
                </a:ext>
              </a:extLst>
            </p:cNvPr>
            <p:cNvGrpSpPr/>
            <p:nvPr/>
          </p:nvGrpSpPr>
          <p:grpSpPr>
            <a:xfrm>
              <a:off x="7013375" y="1807052"/>
              <a:ext cx="457200" cy="1685096"/>
              <a:chOff x="7013375" y="1807052"/>
              <a:chExt cx="457200" cy="1685096"/>
            </a:xfrm>
          </p:grpSpPr>
          <p:grpSp>
            <p:nvGrpSpPr>
              <p:cNvPr id="184" name="Group 183">
                <a:extLst>
                  <a:ext uri="{FF2B5EF4-FFF2-40B4-BE49-F238E27FC236}">
                    <a16:creationId xmlns:a16="http://schemas.microsoft.com/office/drawing/2014/main" id="{4F329696-5253-1949-8CC4-C3610671054E}"/>
                  </a:ext>
                </a:extLst>
              </p:cNvPr>
              <p:cNvGrpSpPr/>
              <p:nvPr/>
            </p:nvGrpSpPr>
            <p:grpSpPr>
              <a:xfrm>
                <a:off x="7013375" y="1807052"/>
                <a:ext cx="457200" cy="1572251"/>
                <a:chOff x="3507961" y="4364898"/>
                <a:chExt cx="2692800" cy="1581368"/>
              </a:xfrm>
            </p:grpSpPr>
            <p:sp>
              <p:nvSpPr>
                <p:cNvPr id="186" name="Rectangle 185">
                  <a:extLst>
                    <a:ext uri="{FF2B5EF4-FFF2-40B4-BE49-F238E27FC236}">
                      <a16:creationId xmlns:a16="http://schemas.microsoft.com/office/drawing/2014/main" id="{B1E350E7-2788-7D43-BB4C-7D34C86ACED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7" name="Rectangle 186">
                  <a:extLst>
                    <a:ext uri="{FF2B5EF4-FFF2-40B4-BE49-F238E27FC236}">
                      <a16:creationId xmlns:a16="http://schemas.microsoft.com/office/drawing/2014/main" id="{ACC233DB-ACBF-554F-93C2-9DA708648A2B}"/>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11</a:t>
                  </a:r>
                </a:p>
              </p:txBody>
            </p:sp>
          </p:grpSp>
          <p:cxnSp>
            <p:nvCxnSpPr>
              <p:cNvPr id="185" name="Straight Connector 184">
                <a:extLst>
                  <a:ext uri="{FF2B5EF4-FFF2-40B4-BE49-F238E27FC236}">
                    <a16:creationId xmlns:a16="http://schemas.microsoft.com/office/drawing/2014/main" id="{CBAEB542-2BC8-954D-B7A0-7EF2FD2FBC62}"/>
                  </a:ext>
                </a:extLst>
              </p:cNvPr>
              <p:cNvCxnSpPr>
                <a:cxnSpLocks/>
              </p:cNvCxnSpPr>
              <p:nvPr/>
            </p:nvCxnSpPr>
            <p:spPr>
              <a:xfrm>
                <a:off x="7241974"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8" name="Group 187">
            <a:extLst>
              <a:ext uri="{FF2B5EF4-FFF2-40B4-BE49-F238E27FC236}">
                <a16:creationId xmlns:a16="http://schemas.microsoft.com/office/drawing/2014/main" id="{301B387D-DF87-1E4D-B357-967D95CABD24}"/>
              </a:ext>
            </a:extLst>
          </p:cNvPr>
          <p:cNvGrpSpPr/>
          <p:nvPr/>
        </p:nvGrpSpPr>
        <p:grpSpPr>
          <a:xfrm>
            <a:off x="2651529" y="3015686"/>
            <a:ext cx="1328069" cy="1189100"/>
            <a:chOff x="7888638" y="4000275"/>
            <a:chExt cx="1347513" cy="1585465"/>
          </a:xfrm>
        </p:grpSpPr>
        <p:sp>
          <p:nvSpPr>
            <p:cNvPr id="189" name="TextBox 188">
              <a:extLst>
                <a:ext uri="{FF2B5EF4-FFF2-40B4-BE49-F238E27FC236}">
                  <a16:creationId xmlns:a16="http://schemas.microsoft.com/office/drawing/2014/main" id="{AB85215C-0A74-6349-A866-48902068C06E}"/>
                </a:ext>
              </a:extLst>
            </p:cNvPr>
            <p:cNvSpPr txBox="1"/>
            <p:nvPr/>
          </p:nvSpPr>
          <p:spPr>
            <a:xfrm>
              <a:off x="7888638" y="4000275"/>
              <a:ext cx="1347513" cy="1436290"/>
            </a:xfrm>
            <a:prstGeom prst="rect">
              <a:avLst/>
            </a:prstGeom>
            <a:noFill/>
          </p:spPr>
          <p:txBody>
            <a:bodyPr wrap="square" rtlCol="0">
              <a:spAutoFit/>
            </a:bodyPr>
            <a:lstStyle/>
            <a:p>
              <a:r>
                <a:rPr lang="en-GB" sz="1600" dirty="0"/>
                <a:t>always the leftmost mapping position</a:t>
              </a:r>
            </a:p>
          </p:txBody>
        </p:sp>
        <p:grpSp>
          <p:nvGrpSpPr>
            <p:cNvPr id="190" name="Group 189">
              <a:extLst>
                <a:ext uri="{FF2B5EF4-FFF2-40B4-BE49-F238E27FC236}">
                  <a16:creationId xmlns:a16="http://schemas.microsoft.com/office/drawing/2014/main" id="{2FA1F85D-BC82-FD4A-A397-341AE2C1403E}"/>
                </a:ext>
              </a:extLst>
            </p:cNvPr>
            <p:cNvGrpSpPr/>
            <p:nvPr/>
          </p:nvGrpSpPr>
          <p:grpSpPr>
            <a:xfrm>
              <a:off x="8004626" y="5396869"/>
              <a:ext cx="1009363" cy="188871"/>
              <a:chOff x="7977194" y="5413659"/>
              <a:chExt cx="1009363" cy="188871"/>
            </a:xfrm>
          </p:grpSpPr>
          <p:grpSp>
            <p:nvGrpSpPr>
              <p:cNvPr id="191" name="Group 190">
                <a:extLst>
                  <a:ext uri="{FF2B5EF4-FFF2-40B4-BE49-F238E27FC236}">
                    <a16:creationId xmlns:a16="http://schemas.microsoft.com/office/drawing/2014/main" id="{31CA8999-894C-BA42-97EB-8A40CBF67A59}"/>
                  </a:ext>
                </a:extLst>
              </p:cNvPr>
              <p:cNvGrpSpPr/>
              <p:nvPr/>
            </p:nvGrpSpPr>
            <p:grpSpPr>
              <a:xfrm>
                <a:off x="8007343" y="5472502"/>
                <a:ext cx="439297" cy="57824"/>
                <a:chOff x="7760455" y="5920164"/>
                <a:chExt cx="439297" cy="57824"/>
              </a:xfrm>
            </p:grpSpPr>
            <p:cxnSp>
              <p:nvCxnSpPr>
                <p:cNvPr id="197" name="Straight Connector 196">
                  <a:extLst>
                    <a:ext uri="{FF2B5EF4-FFF2-40B4-BE49-F238E27FC236}">
                      <a16:creationId xmlns:a16="http://schemas.microsoft.com/office/drawing/2014/main" id="{31D36BF6-89A6-8A42-AACD-ED5674654C50}"/>
                    </a:ext>
                  </a:extLst>
                </p:cNvPr>
                <p:cNvCxnSpPr>
                  <a:cxnSpLocks/>
                </p:cNvCxnSpPr>
                <p:nvPr/>
              </p:nvCxnSpPr>
              <p:spPr>
                <a:xfrm>
                  <a:off x="7760455" y="5977988"/>
                  <a:ext cx="4383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B577607-DFA2-394D-884A-9AEE5149702F}"/>
                    </a:ext>
                  </a:extLst>
                </p:cNvPr>
                <p:cNvCxnSpPr>
                  <a:cxnSpLocks/>
                </p:cNvCxnSpPr>
                <p:nvPr/>
              </p:nvCxnSpPr>
              <p:spPr>
                <a:xfrm>
                  <a:off x="8099086" y="5920164"/>
                  <a:ext cx="100666" cy="507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C8E790E8-9374-8C47-8C50-3B339FF8D3BA}"/>
                  </a:ext>
                </a:extLst>
              </p:cNvPr>
              <p:cNvGrpSpPr/>
              <p:nvPr/>
            </p:nvGrpSpPr>
            <p:grpSpPr>
              <a:xfrm>
                <a:off x="8548232" y="5472502"/>
                <a:ext cx="438325" cy="58054"/>
                <a:chOff x="8301344" y="5920164"/>
                <a:chExt cx="438325" cy="58054"/>
              </a:xfrm>
            </p:grpSpPr>
            <p:cxnSp>
              <p:nvCxnSpPr>
                <p:cNvPr id="195" name="Straight Connector 194">
                  <a:extLst>
                    <a:ext uri="{FF2B5EF4-FFF2-40B4-BE49-F238E27FC236}">
                      <a16:creationId xmlns:a16="http://schemas.microsoft.com/office/drawing/2014/main" id="{CCB2A8CF-A310-694B-8DAE-8CDD81CEBFDF}"/>
                    </a:ext>
                  </a:extLst>
                </p:cNvPr>
                <p:cNvCxnSpPr>
                  <a:cxnSpLocks/>
                </p:cNvCxnSpPr>
                <p:nvPr/>
              </p:nvCxnSpPr>
              <p:spPr>
                <a:xfrm>
                  <a:off x="8301344" y="5977994"/>
                  <a:ext cx="4383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720A86F-B0F5-114F-9A5C-FC86A45891BD}"/>
                    </a:ext>
                  </a:extLst>
                </p:cNvPr>
                <p:cNvCxnSpPr>
                  <a:cxnSpLocks/>
                </p:cNvCxnSpPr>
                <p:nvPr/>
              </p:nvCxnSpPr>
              <p:spPr>
                <a:xfrm flipH="1">
                  <a:off x="8301346" y="5920164"/>
                  <a:ext cx="97615" cy="5805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93" name="Oval 192">
                <a:extLst>
                  <a:ext uri="{FF2B5EF4-FFF2-40B4-BE49-F238E27FC236}">
                    <a16:creationId xmlns:a16="http://schemas.microsoft.com/office/drawing/2014/main" id="{657CC249-F23E-EF47-92C7-CA5E1811BBAF}"/>
                  </a:ext>
                </a:extLst>
              </p:cNvPr>
              <p:cNvSpPr/>
              <p:nvPr/>
            </p:nvSpPr>
            <p:spPr>
              <a:xfrm>
                <a:off x="7977194" y="5415327"/>
                <a:ext cx="102276" cy="1871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94" name="Oval 193">
                <a:extLst>
                  <a:ext uri="{FF2B5EF4-FFF2-40B4-BE49-F238E27FC236}">
                    <a16:creationId xmlns:a16="http://schemas.microsoft.com/office/drawing/2014/main" id="{A43DD7A6-A610-1647-AA39-BA4FFA66AB62}"/>
                  </a:ext>
                </a:extLst>
              </p:cNvPr>
              <p:cNvSpPr/>
              <p:nvPr/>
            </p:nvSpPr>
            <p:spPr>
              <a:xfrm>
                <a:off x="8544045" y="5413659"/>
                <a:ext cx="101798" cy="18887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grpSp>
      <p:sp>
        <p:nvSpPr>
          <p:cNvPr id="199" name="TextBox 198">
            <a:extLst>
              <a:ext uri="{FF2B5EF4-FFF2-40B4-BE49-F238E27FC236}">
                <a16:creationId xmlns:a16="http://schemas.microsoft.com/office/drawing/2014/main" id="{D09653D1-51A7-6440-9E76-9EFDF5DB77FE}"/>
              </a:ext>
            </a:extLst>
          </p:cNvPr>
          <p:cNvSpPr txBox="1"/>
          <p:nvPr/>
        </p:nvSpPr>
        <p:spPr>
          <a:xfrm>
            <a:off x="3132393" y="4453470"/>
            <a:ext cx="5188728" cy="743793"/>
          </a:xfrm>
          <a:prstGeom prst="rect">
            <a:avLst/>
          </a:prstGeom>
          <a:noFill/>
          <a:ln w="3175">
            <a:solidFill>
              <a:schemeClr val="tx1"/>
            </a:solidFill>
          </a:ln>
        </p:spPr>
        <p:txBody>
          <a:bodyPr wrap="none" rtlCol="0">
            <a:spAutoFit/>
          </a:bodyPr>
          <a:lstStyle/>
          <a:p>
            <a:pPr marL="104775">
              <a:spcAft>
                <a:spcPts val="225"/>
              </a:spcAft>
            </a:pPr>
            <a:r>
              <a:rPr lang="en-GB" sz="1300" dirty="0">
                <a:solidFill>
                  <a:srgbClr val="000000"/>
                </a:solidFill>
                <a:ea typeface="Calibri"/>
                <a:cs typeface="Calibri"/>
                <a:sym typeface="Calibri"/>
              </a:rPr>
              <a:t>Q0	read placed with identical score elsewhere = </a:t>
            </a:r>
            <a:r>
              <a:rPr lang="en-GB" sz="1300" b="1" dirty="0"/>
              <a:t>multi-mapped</a:t>
            </a:r>
            <a:r>
              <a:rPr lang="en-GB" sz="1300" dirty="0">
                <a:solidFill>
                  <a:srgbClr val="000000"/>
                </a:solidFill>
                <a:ea typeface="Calibri"/>
                <a:cs typeface="Calibri"/>
                <a:sym typeface="Calibri"/>
              </a:rPr>
              <a:t>.</a:t>
            </a:r>
          </a:p>
          <a:p>
            <a:pPr marL="104775">
              <a:spcAft>
                <a:spcPts val="225"/>
              </a:spcAft>
            </a:pPr>
            <a:r>
              <a:rPr lang="en-GB" sz="1300" dirty="0">
                <a:solidFill>
                  <a:srgbClr val="000000"/>
                </a:solidFill>
                <a:ea typeface="Calibri"/>
                <a:cs typeface="Calibri"/>
                <a:sym typeface="Calibri"/>
              </a:rPr>
              <a:t>Q10 	1 in 10 chance the alignment is wrong.</a:t>
            </a:r>
          </a:p>
          <a:p>
            <a:pPr marL="104775">
              <a:spcAft>
                <a:spcPts val="225"/>
              </a:spcAft>
            </a:pPr>
            <a:r>
              <a:rPr lang="en-GB" sz="1300" dirty="0"/>
              <a:t>Q20	1 in 100 chance the alignment is wrong.</a:t>
            </a:r>
          </a:p>
        </p:txBody>
      </p:sp>
      <p:pic>
        <p:nvPicPr>
          <p:cNvPr id="200" name="Google Shape;605;p51">
            <a:extLst>
              <a:ext uri="{FF2B5EF4-FFF2-40B4-BE49-F238E27FC236}">
                <a16:creationId xmlns:a16="http://schemas.microsoft.com/office/drawing/2014/main" id="{05B051B7-02C9-8F4E-88C6-47FFD05C33A8}"/>
              </a:ext>
            </a:extLst>
          </p:cNvPr>
          <p:cNvPicPr preferRelativeResize="0">
            <a:picLocks noChangeAspect="1"/>
          </p:cNvPicPr>
          <p:nvPr/>
        </p:nvPicPr>
        <p:blipFill rotWithShape="1">
          <a:blip r:embed="rId3">
            <a:alphaModFix/>
          </a:blip>
          <a:srcRect t="22232" b="18097"/>
          <a:stretch/>
        </p:blipFill>
        <p:spPr>
          <a:xfrm>
            <a:off x="4292657" y="3015680"/>
            <a:ext cx="3244063" cy="806409"/>
          </a:xfrm>
          <a:prstGeom prst="rect">
            <a:avLst/>
          </a:prstGeom>
          <a:noFill/>
          <a:ln>
            <a:noFill/>
          </a:ln>
        </p:spPr>
      </p:pic>
      <p:sp>
        <p:nvSpPr>
          <p:cNvPr id="96" name="Rectangle 95">
            <a:extLst>
              <a:ext uri="{FF2B5EF4-FFF2-40B4-BE49-F238E27FC236}">
                <a16:creationId xmlns:a16="http://schemas.microsoft.com/office/drawing/2014/main" id="{4CDB03F8-4E50-DB47-AA29-05931D12D4BC}"/>
              </a:ext>
            </a:extLst>
          </p:cNvPr>
          <p:cNvSpPr/>
          <p:nvPr/>
        </p:nvSpPr>
        <p:spPr>
          <a:xfrm>
            <a:off x="242988" y="1362555"/>
            <a:ext cx="8620409" cy="118301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99" name="Rectangle 98">
            <a:extLst>
              <a:ext uri="{FF2B5EF4-FFF2-40B4-BE49-F238E27FC236}">
                <a16:creationId xmlns:a16="http://schemas.microsoft.com/office/drawing/2014/main" id="{EB436239-5BF4-0541-9ADF-EE6BA500BF5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0" name="Title 1">
            <a:extLst>
              <a:ext uri="{FF2B5EF4-FFF2-40B4-BE49-F238E27FC236}">
                <a16:creationId xmlns:a16="http://schemas.microsoft.com/office/drawing/2014/main" id="{88676C20-54A9-EE49-9633-9217F67BE9F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03" name="Rectangle 102">
            <a:extLst>
              <a:ext uri="{FF2B5EF4-FFF2-40B4-BE49-F238E27FC236}">
                <a16:creationId xmlns:a16="http://schemas.microsoft.com/office/drawing/2014/main" id="{76518159-B101-704E-84DD-6185949013D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698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A5A0A678-3C2F-DC4B-A274-EA33E6760A3D}"/>
              </a:ext>
            </a:extLst>
          </p:cNvPr>
          <p:cNvGrpSpPr/>
          <p:nvPr/>
        </p:nvGrpSpPr>
        <p:grpSpPr>
          <a:xfrm>
            <a:off x="5559087" y="1366379"/>
            <a:ext cx="3304310" cy="1179188"/>
            <a:chOff x="3507961" y="4364898"/>
            <a:chExt cx="2692800" cy="1581368"/>
          </a:xfrm>
          <a:solidFill>
            <a:schemeClr val="bg1">
              <a:lumMod val="95000"/>
            </a:schemeClr>
          </a:solidFill>
        </p:grpSpPr>
        <p:sp>
          <p:nvSpPr>
            <p:cNvPr id="97" name="Rectangle 96">
              <a:extLst>
                <a:ext uri="{FF2B5EF4-FFF2-40B4-BE49-F238E27FC236}">
                  <a16:creationId xmlns:a16="http://schemas.microsoft.com/office/drawing/2014/main" id="{74ACE0DF-4D7B-B54A-9E0B-F05005286389}"/>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98" name="Rectangle 97">
              <a:extLst>
                <a:ext uri="{FF2B5EF4-FFF2-40B4-BE49-F238E27FC236}">
                  <a16:creationId xmlns:a16="http://schemas.microsoft.com/office/drawing/2014/main" id="{955C33F2-8564-9F41-BE8F-9ABC6C93BBDA}"/>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optional tags</a:t>
              </a:r>
            </a:p>
          </p:txBody>
        </p:sp>
      </p:grpSp>
      <p:grpSp>
        <p:nvGrpSpPr>
          <p:cNvPr id="125" name="Group 124">
            <a:extLst>
              <a:ext uri="{FF2B5EF4-FFF2-40B4-BE49-F238E27FC236}">
                <a16:creationId xmlns:a16="http://schemas.microsoft.com/office/drawing/2014/main" id="{939E6564-BF02-7C41-983D-448C218374CF}"/>
              </a:ext>
            </a:extLst>
          </p:cNvPr>
          <p:cNvGrpSpPr/>
          <p:nvPr/>
        </p:nvGrpSpPr>
        <p:grpSpPr>
          <a:xfrm>
            <a:off x="2702292" y="1024171"/>
            <a:ext cx="523874" cy="1521396"/>
            <a:chOff x="3617858" y="1350773"/>
            <a:chExt cx="698499" cy="2028530"/>
          </a:xfrm>
        </p:grpSpPr>
        <p:grpSp>
          <p:nvGrpSpPr>
            <p:cNvPr id="126" name="Group 125">
              <a:extLst>
                <a:ext uri="{FF2B5EF4-FFF2-40B4-BE49-F238E27FC236}">
                  <a16:creationId xmlns:a16="http://schemas.microsoft.com/office/drawing/2014/main" id="{DC9F801E-1E00-B847-A9FE-1D03875DE705}"/>
                </a:ext>
              </a:extLst>
            </p:cNvPr>
            <p:cNvGrpSpPr/>
            <p:nvPr/>
          </p:nvGrpSpPr>
          <p:grpSpPr>
            <a:xfrm>
              <a:off x="3617858" y="1694090"/>
              <a:ext cx="698499" cy="1685213"/>
              <a:chOff x="3617858" y="1694090"/>
              <a:chExt cx="698499" cy="1685213"/>
            </a:xfrm>
          </p:grpSpPr>
          <p:grpSp>
            <p:nvGrpSpPr>
              <p:cNvPr id="128" name="Group 127">
                <a:extLst>
                  <a:ext uri="{FF2B5EF4-FFF2-40B4-BE49-F238E27FC236}">
                    <a16:creationId xmlns:a16="http://schemas.microsoft.com/office/drawing/2014/main" id="{B98D5C7C-AE0F-1D4A-AE2A-588D120829D9}"/>
                  </a:ext>
                </a:extLst>
              </p:cNvPr>
              <p:cNvGrpSpPr/>
              <p:nvPr/>
            </p:nvGrpSpPr>
            <p:grpSpPr>
              <a:xfrm>
                <a:off x="3617858" y="1807052"/>
                <a:ext cx="698499" cy="1572251"/>
                <a:chOff x="3507961" y="4364898"/>
                <a:chExt cx="2692800" cy="1581368"/>
              </a:xfrm>
              <a:solidFill>
                <a:schemeClr val="bg1">
                  <a:lumMod val="95000"/>
                </a:schemeClr>
              </a:solidFill>
            </p:grpSpPr>
            <p:sp>
              <p:nvSpPr>
                <p:cNvPr id="130" name="Rectangle 129">
                  <a:extLst>
                    <a:ext uri="{FF2B5EF4-FFF2-40B4-BE49-F238E27FC236}">
                      <a16:creationId xmlns:a16="http://schemas.microsoft.com/office/drawing/2014/main" id="{A757B856-4F42-5341-BBB1-23A942A3A80E}"/>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D78941F3-BB97-BD40-80FB-36AA5BF80BF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4</a:t>
                  </a:r>
                </a:p>
              </p:txBody>
            </p:sp>
          </p:grpSp>
          <p:cxnSp>
            <p:nvCxnSpPr>
              <p:cNvPr id="129" name="Straight Connector 128">
                <a:extLst>
                  <a:ext uri="{FF2B5EF4-FFF2-40B4-BE49-F238E27FC236}">
                    <a16:creationId xmlns:a16="http://schemas.microsoft.com/office/drawing/2014/main" id="{82FD83A2-D0AC-9F42-BEA4-85D7D454271F}"/>
                  </a:ext>
                </a:extLst>
              </p:cNvPr>
              <p:cNvCxnSpPr>
                <a:cxnSpLocks/>
              </p:cNvCxnSpPr>
              <p:nvPr/>
            </p:nvCxnSpPr>
            <p:spPr>
              <a:xfrm>
                <a:off x="3974611"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519EC196-4F9C-0C4A-9D88-E54B3EB3370D}"/>
                </a:ext>
              </a:extLst>
            </p:cNvPr>
            <p:cNvSpPr txBox="1"/>
            <p:nvPr/>
          </p:nvSpPr>
          <p:spPr>
            <a:xfrm>
              <a:off x="3685757" y="1350773"/>
              <a:ext cx="592470" cy="410370"/>
            </a:xfrm>
            <a:prstGeom prst="rect">
              <a:avLst/>
            </a:prstGeom>
            <a:noFill/>
          </p:spPr>
          <p:txBody>
            <a:bodyPr wrap="none" rtlCol="0">
              <a:spAutoFit/>
            </a:bodyPr>
            <a:lstStyle/>
            <a:p>
              <a:r>
                <a:rPr lang="en-GB" sz="1400" dirty="0"/>
                <a:t>pos</a:t>
              </a:r>
            </a:p>
          </p:txBody>
        </p:sp>
      </p:grpSp>
      <p:grpSp>
        <p:nvGrpSpPr>
          <p:cNvPr id="132" name="Group 131">
            <a:extLst>
              <a:ext uri="{FF2B5EF4-FFF2-40B4-BE49-F238E27FC236}">
                <a16:creationId xmlns:a16="http://schemas.microsoft.com/office/drawing/2014/main" id="{7BB190C6-1013-5546-AF9E-49C3803ACCE9}"/>
              </a:ext>
            </a:extLst>
          </p:cNvPr>
          <p:cNvGrpSpPr/>
          <p:nvPr/>
        </p:nvGrpSpPr>
        <p:grpSpPr>
          <a:xfrm>
            <a:off x="3868767" y="1023013"/>
            <a:ext cx="815480" cy="1522554"/>
            <a:chOff x="5173155" y="1349229"/>
            <a:chExt cx="1087306" cy="2030074"/>
          </a:xfrm>
        </p:grpSpPr>
        <p:grpSp>
          <p:nvGrpSpPr>
            <p:cNvPr id="133" name="Group 132">
              <a:extLst>
                <a:ext uri="{FF2B5EF4-FFF2-40B4-BE49-F238E27FC236}">
                  <a16:creationId xmlns:a16="http://schemas.microsoft.com/office/drawing/2014/main" id="{8C0AA287-8C51-D543-8AC1-AE451E1597A7}"/>
                </a:ext>
              </a:extLst>
            </p:cNvPr>
            <p:cNvGrpSpPr/>
            <p:nvPr/>
          </p:nvGrpSpPr>
          <p:grpSpPr>
            <a:xfrm>
              <a:off x="5341593" y="1694785"/>
              <a:ext cx="738909" cy="1684518"/>
              <a:chOff x="5341593" y="1694785"/>
              <a:chExt cx="738909" cy="1684518"/>
            </a:xfrm>
          </p:grpSpPr>
          <p:grpSp>
            <p:nvGrpSpPr>
              <p:cNvPr id="135" name="Group 134">
                <a:extLst>
                  <a:ext uri="{FF2B5EF4-FFF2-40B4-BE49-F238E27FC236}">
                    <a16:creationId xmlns:a16="http://schemas.microsoft.com/office/drawing/2014/main" id="{3C0981C2-2A93-8B42-94D4-D4E3F005730F}"/>
                  </a:ext>
                </a:extLst>
              </p:cNvPr>
              <p:cNvGrpSpPr/>
              <p:nvPr/>
            </p:nvGrpSpPr>
            <p:grpSpPr>
              <a:xfrm>
                <a:off x="5341593" y="1807052"/>
                <a:ext cx="738909" cy="1572251"/>
                <a:chOff x="3507961" y="4364898"/>
                <a:chExt cx="2692800" cy="1581368"/>
              </a:xfrm>
              <a:solidFill>
                <a:schemeClr val="bg1">
                  <a:lumMod val="95000"/>
                </a:schemeClr>
              </a:solidFill>
            </p:grpSpPr>
            <p:sp>
              <p:nvSpPr>
                <p:cNvPr id="137" name="Rectangle 136">
                  <a:extLst>
                    <a:ext uri="{FF2B5EF4-FFF2-40B4-BE49-F238E27FC236}">
                      <a16:creationId xmlns:a16="http://schemas.microsoft.com/office/drawing/2014/main" id="{2B76C243-EBAE-5B46-93A8-D6CD31087547}"/>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8" name="Rectangle 137">
                  <a:extLst>
                    <a:ext uri="{FF2B5EF4-FFF2-40B4-BE49-F238E27FC236}">
                      <a16:creationId xmlns:a16="http://schemas.microsoft.com/office/drawing/2014/main" id="{8E7F4A1B-60DE-954B-9F1F-81141267FB45}"/>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8</a:t>
                  </a:r>
                </a:p>
              </p:txBody>
            </p:sp>
          </p:grpSp>
          <p:cxnSp>
            <p:nvCxnSpPr>
              <p:cNvPr id="136" name="Straight Connector 135">
                <a:extLst>
                  <a:ext uri="{FF2B5EF4-FFF2-40B4-BE49-F238E27FC236}">
                    <a16:creationId xmlns:a16="http://schemas.microsoft.com/office/drawing/2014/main" id="{5C990C93-2649-6345-8650-2D26DCBF179D}"/>
                  </a:ext>
                </a:extLst>
              </p:cNvPr>
              <p:cNvCxnSpPr>
                <a:cxnSpLocks/>
              </p:cNvCxnSpPr>
              <p:nvPr/>
            </p:nvCxnSpPr>
            <p:spPr>
              <a:xfrm>
                <a:off x="5711047" y="169478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4F13078E-9BE7-214D-813E-A9B9266AB40F}"/>
                </a:ext>
              </a:extLst>
            </p:cNvPr>
            <p:cNvSpPr txBox="1"/>
            <p:nvPr/>
          </p:nvSpPr>
          <p:spPr>
            <a:xfrm>
              <a:off x="5173155" y="1349229"/>
              <a:ext cx="1087306" cy="410370"/>
            </a:xfrm>
            <a:prstGeom prst="rect">
              <a:avLst/>
            </a:prstGeom>
            <a:noFill/>
          </p:spPr>
          <p:txBody>
            <a:bodyPr wrap="none" rtlCol="0">
              <a:spAutoFit/>
            </a:bodyPr>
            <a:lstStyle/>
            <a:p>
              <a:r>
                <a:rPr lang="en-GB" sz="1400" dirty="0"/>
                <a:t>matePos</a:t>
              </a:r>
            </a:p>
          </p:txBody>
        </p:sp>
      </p:grpSp>
      <p:grpSp>
        <p:nvGrpSpPr>
          <p:cNvPr id="139" name="Group 138">
            <a:extLst>
              <a:ext uri="{FF2B5EF4-FFF2-40B4-BE49-F238E27FC236}">
                <a16:creationId xmlns:a16="http://schemas.microsoft.com/office/drawing/2014/main" id="{11095544-988E-7146-ACA2-E5F75C3CBFE1}"/>
              </a:ext>
            </a:extLst>
          </p:cNvPr>
          <p:cNvGrpSpPr/>
          <p:nvPr/>
        </p:nvGrpSpPr>
        <p:grpSpPr>
          <a:xfrm>
            <a:off x="4795944" y="1022033"/>
            <a:ext cx="471989" cy="1523534"/>
            <a:chOff x="6450824" y="1347923"/>
            <a:chExt cx="629318" cy="2031380"/>
          </a:xfrm>
        </p:grpSpPr>
        <p:grpSp>
          <p:nvGrpSpPr>
            <p:cNvPr id="140" name="Group 139">
              <a:extLst>
                <a:ext uri="{FF2B5EF4-FFF2-40B4-BE49-F238E27FC236}">
                  <a16:creationId xmlns:a16="http://schemas.microsoft.com/office/drawing/2014/main" id="{40178FE3-C6BF-204F-848F-6FF73C010022}"/>
                </a:ext>
              </a:extLst>
            </p:cNvPr>
            <p:cNvGrpSpPr/>
            <p:nvPr/>
          </p:nvGrpSpPr>
          <p:grpSpPr>
            <a:xfrm>
              <a:off x="6546939" y="1703036"/>
              <a:ext cx="466436" cy="1676267"/>
              <a:chOff x="6546939" y="1703036"/>
              <a:chExt cx="466436" cy="1676267"/>
            </a:xfrm>
          </p:grpSpPr>
          <p:grpSp>
            <p:nvGrpSpPr>
              <p:cNvPr id="142" name="Group 141">
                <a:extLst>
                  <a:ext uri="{FF2B5EF4-FFF2-40B4-BE49-F238E27FC236}">
                    <a16:creationId xmlns:a16="http://schemas.microsoft.com/office/drawing/2014/main" id="{45ECF2AB-58BA-CF45-8487-F95B2605E733}"/>
                  </a:ext>
                </a:extLst>
              </p:cNvPr>
              <p:cNvGrpSpPr/>
              <p:nvPr/>
            </p:nvGrpSpPr>
            <p:grpSpPr>
              <a:xfrm>
                <a:off x="6546939" y="1807052"/>
                <a:ext cx="466436" cy="1572251"/>
                <a:chOff x="3507961" y="4364898"/>
                <a:chExt cx="2692800" cy="1581368"/>
              </a:xfrm>
              <a:solidFill>
                <a:schemeClr val="bg1">
                  <a:lumMod val="95000"/>
                </a:schemeClr>
              </a:solidFill>
            </p:grpSpPr>
            <p:sp>
              <p:nvSpPr>
                <p:cNvPr id="144" name="Rectangle 143">
                  <a:extLst>
                    <a:ext uri="{FF2B5EF4-FFF2-40B4-BE49-F238E27FC236}">
                      <a16:creationId xmlns:a16="http://schemas.microsoft.com/office/drawing/2014/main" id="{6BED53B4-F634-CA49-9073-5266C5CF754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45" name="Rectangle 144">
                  <a:extLst>
                    <a:ext uri="{FF2B5EF4-FFF2-40B4-BE49-F238E27FC236}">
                      <a16:creationId xmlns:a16="http://schemas.microsoft.com/office/drawing/2014/main" id="{A0A77C87-5D62-784D-8E3C-3E1752DDF6C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10</a:t>
                  </a:r>
                </a:p>
              </p:txBody>
            </p:sp>
          </p:grpSp>
          <p:cxnSp>
            <p:nvCxnSpPr>
              <p:cNvPr id="143" name="Straight Connector 142">
                <a:extLst>
                  <a:ext uri="{FF2B5EF4-FFF2-40B4-BE49-F238E27FC236}">
                    <a16:creationId xmlns:a16="http://schemas.microsoft.com/office/drawing/2014/main" id="{10EBB39F-C676-2C4D-8590-3B6DCEACF94D}"/>
                  </a:ext>
                </a:extLst>
              </p:cNvPr>
              <p:cNvCxnSpPr>
                <a:cxnSpLocks/>
              </p:cNvCxnSpPr>
              <p:nvPr/>
            </p:nvCxnSpPr>
            <p:spPr>
              <a:xfrm>
                <a:off x="6775537" y="1703036"/>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E014302D-3176-6C42-8E7A-4477096BB573}"/>
                </a:ext>
              </a:extLst>
            </p:cNvPr>
            <p:cNvSpPr txBox="1"/>
            <p:nvPr/>
          </p:nvSpPr>
          <p:spPr>
            <a:xfrm>
              <a:off x="6450824" y="1347923"/>
              <a:ext cx="629318" cy="410370"/>
            </a:xfrm>
            <a:prstGeom prst="rect">
              <a:avLst/>
            </a:prstGeom>
            <a:noFill/>
          </p:spPr>
          <p:txBody>
            <a:bodyPr wrap="none" rtlCol="0">
              <a:spAutoFit/>
            </a:bodyPr>
            <a:lstStyle/>
            <a:p>
              <a:r>
                <a:rPr lang="en-GB" sz="1400" dirty="0"/>
                <a:t>SEQ</a:t>
              </a:r>
            </a:p>
          </p:txBody>
        </p:sp>
      </p:grpSp>
      <p:grpSp>
        <p:nvGrpSpPr>
          <p:cNvPr id="146" name="Group 145">
            <a:extLst>
              <a:ext uri="{FF2B5EF4-FFF2-40B4-BE49-F238E27FC236}">
                <a16:creationId xmlns:a16="http://schemas.microsoft.com/office/drawing/2014/main" id="{55131959-20A3-CB42-A05B-6697233A5AF6}"/>
              </a:ext>
            </a:extLst>
          </p:cNvPr>
          <p:cNvGrpSpPr/>
          <p:nvPr/>
        </p:nvGrpSpPr>
        <p:grpSpPr>
          <a:xfrm>
            <a:off x="3305516" y="1020835"/>
            <a:ext cx="641522" cy="1524732"/>
            <a:chOff x="4422156" y="1346326"/>
            <a:chExt cx="855362" cy="2032977"/>
          </a:xfrm>
        </p:grpSpPr>
        <p:grpSp>
          <p:nvGrpSpPr>
            <p:cNvPr id="147" name="Group 146">
              <a:extLst>
                <a:ext uri="{FF2B5EF4-FFF2-40B4-BE49-F238E27FC236}">
                  <a16:creationId xmlns:a16="http://schemas.microsoft.com/office/drawing/2014/main" id="{14F0314B-DACC-174D-A34C-ED67F469F83A}"/>
                </a:ext>
              </a:extLst>
            </p:cNvPr>
            <p:cNvGrpSpPr/>
            <p:nvPr/>
          </p:nvGrpSpPr>
          <p:grpSpPr>
            <a:xfrm>
              <a:off x="4538030" y="1694090"/>
              <a:ext cx="623454" cy="1685213"/>
              <a:chOff x="4538030" y="1694090"/>
              <a:chExt cx="623454" cy="1685213"/>
            </a:xfrm>
          </p:grpSpPr>
          <p:grpSp>
            <p:nvGrpSpPr>
              <p:cNvPr id="149" name="Group 148">
                <a:extLst>
                  <a:ext uri="{FF2B5EF4-FFF2-40B4-BE49-F238E27FC236}">
                    <a16:creationId xmlns:a16="http://schemas.microsoft.com/office/drawing/2014/main" id="{35B36511-8B0C-474D-8DF1-E629ABC56C02}"/>
                  </a:ext>
                </a:extLst>
              </p:cNvPr>
              <p:cNvGrpSpPr/>
              <p:nvPr/>
            </p:nvGrpSpPr>
            <p:grpSpPr>
              <a:xfrm>
                <a:off x="4538030" y="1807052"/>
                <a:ext cx="623454" cy="1572251"/>
                <a:chOff x="3507961" y="4364898"/>
                <a:chExt cx="2692800" cy="1581368"/>
              </a:xfrm>
              <a:solidFill>
                <a:schemeClr val="bg1">
                  <a:lumMod val="95000"/>
                </a:schemeClr>
              </a:solidFill>
            </p:grpSpPr>
            <p:sp>
              <p:nvSpPr>
                <p:cNvPr id="151" name="Rectangle 150">
                  <a:extLst>
                    <a:ext uri="{FF2B5EF4-FFF2-40B4-BE49-F238E27FC236}">
                      <a16:creationId xmlns:a16="http://schemas.microsoft.com/office/drawing/2014/main" id="{63BC5970-9263-5A49-926C-1385A41D979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2" name="Rectangle 151">
                  <a:extLst>
                    <a:ext uri="{FF2B5EF4-FFF2-40B4-BE49-F238E27FC236}">
                      <a16:creationId xmlns:a16="http://schemas.microsoft.com/office/drawing/2014/main" id="{F4D21142-3510-DF47-B2B9-1714568818C4}"/>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6</a:t>
                  </a:r>
                </a:p>
              </p:txBody>
            </p:sp>
          </p:grpSp>
          <p:cxnSp>
            <p:nvCxnSpPr>
              <p:cNvPr id="150" name="Straight Connector 149">
                <a:extLst>
                  <a:ext uri="{FF2B5EF4-FFF2-40B4-BE49-F238E27FC236}">
                    <a16:creationId xmlns:a16="http://schemas.microsoft.com/office/drawing/2014/main" id="{13E98365-9E83-7546-87B0-F2C4AF182ABB}"/>
                  </a:ext>
                </a:extLst>
              </p:cNvPr>
              <p:cNvCxnSpPr>
                <a:cxnSpLocks/>
              </p:cNvCxnSpPr>
              <p:nvPr/>
            </p:nvCxnSpPr>
            <p:spPr>
              <a:xfrm>
                <a:off x="4849179"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EE02212F-3EBE-F74A-8E92-90F8DF14A1EF}"/>
                </a:ext>
              </a:extLst>
            </p:cNvPr>
            <p:cNvSpPr txBox="1"/>
            <p:nvPr/>
          </p:nvSpPr>
          <p:spPr>
            <a:xfrm>
              <a:off x="4422156" y="1346326"/>
              <a:ext cx="855362" cy="410369"/>
            </a:xfrm>
            <a:prstGeom prst="rect">
              <a:avLst/>
            </a:prstGeom>
            <a:noFill/>
          </p:spPr>
          <p:txBody>
            <a:bodyPr wrap="none" rtlCol="0">
              <a:spAutoFit/>
            </a:bodyPr>
            <a:lstStyle/>
            <a:p>
              <a:r>
                <a:rPr lang="en-GB" sz="1400" dirty="0"/>
                <a:t>CIGAR</a:t>
              </a:r>
            </a:p>
          </p:txBody>
        </p:sp>
      </p:grpSp>
      <p:grpSp>
        <p:nvGrpSpPr>
          <p:cNvPr id="36" name="Group 35">
            <a:extLst>
              <a:ext uri="{FF2B5EF4-FFF2-40B4-BE49-F238E27FC236}">
                <a16:creationId xmlns:a16="http://schemas.microsoft.com/office/drawing/2014/main" id="{3E6CF074-CFB7-B840-BBAA-ECF97449EC3A}"/>
              </a:ext>
            </a:extLst>
          </p:cNvPr>
          <p:cNvGrpSpPr/>
          <p:nvPr/>
        </p:nvGrpSpPr>
        <p:grpSpPr>
          <a:xfrm>
            <a:off x="2154379"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197824"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15994"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15994"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grpSp>
        <p:nvGrpSpPr>
          <p:cNvPr id="153" name="Group 152">
            <a:extLst>
              <a:ext uri="{FF2B5EF4-FFF2-40B4-BE49-F238E27FC236}">
                <a16:creationId xmlns:a16="http://schemas.microsoft.com/office/drawing/2014/main" id="{2DC07278-1DC4-534C-A07C-BD86AEF3FF0E}"/>
              </a:ext>
            </a:extLst>
          </p:cNvPr>
          <p:cNvGrpSpPr/>
          <p:nvPr/>
        </p:nvGrpSpPr>
        <p:grpSpPr>
          <a:xfrm>
            <a:off x="2417790" y="1366379"/>
            <a:ext cx="417102" cy="1536338"/>
            <a:chOff x="3205119" y="1807052"/>
            <a:chExt cx="556135" cy="2048451"/>
          </a:xfrm>
        </p:grpSpPr>
        <p:sp>
          <p:nvSpPr>
            <p:cNvPr id="154" name="TextBox 153">
              <a:extLst>
                <a:ext uri="{FF2B5EF4-FFF2-40B4-BE49-F238E27FC236}">
                  <a16:creationId xmlns:a16="http://schemas.microsoft.com/office/drawing/2014/main" id="{3E47F894-5ED8-6742-8612-34AB7CE3A239}"/>
                </a:ext>
              </a:extLst>
            </p:cNvPr>
            <p:cNvSpPr txBox="1"/>
            <p:nvPr/>
          </p:nvSpPr>
          <p:spPr>
            <a:xfrm>
              <a:off x="3205119" y="3445134"/>
              <a:ext cx="556135" cy="410369"/>
            </a:xfrm>
            <a:prstGeom prst="rect">
              <a:avLst/>
            </a:prstGeom>
            <a:noFill/>
          </p:spPr>
          <p:txBody>
            <a:bodyPr wrap="none" rtlCol="0">
              <a:spAutoFit/>
            </a:bodyPr>
            <a:lstStyle/>
            <a:p>
              <a:r>
                <a:rPr lang="en-GB" sz="1400" dirty="0"/>
                <a:t>chr</a:t>
              </a:r>
            </a:p>
          </p:txBody>
        </p:sp>
        <p:grpSp>
          <p:nvGrpSpPr>
            <p:cNvPr id="155" name="Group 154">
              <a:extLst>
                <a:ext uri="{FF2B5EF4-FFF2-40B4-BE49-F238E27FC236}">
                  <a16:creationId xmlns:a16="http://schemas.microsoft.com/office/drawing/2014/main" id="{16B5C928-31AC-374B-96A4-D1CE96D88B89}"/>
                </a:ext>
              </a:extLst>
            </p:cNvPr>
            <p:cNvGrpSpPr/>
            <p:nvPr/>
          </p:nvGrpSpPr>
          <p:grpSpPr>
            <a:xfrm>
              <a:off x="3351160" y="1807052"/>
              <a:ext cx="234446" cy="1687332"/>
              <a:chOff x="3351160" y="1807052"/>
              <a:chExt cx="234446" cy="1687332"/>
            </a:xfrm>
          </p:grpSpPr>
          <p:grpSp>
            <p:nvGrpSpPr>
              <p:cNvPr id="156" name="Group 155">
                <a:extLst>
                  <a:ext uri="{FF2B5EF4-FFF2-40B4-BE49-F238E27FC236}">
                    <a16:creationId xmlns:a16="http://schemas.microsoft.com/office/drawing/2014/main" id="{874722AC-71B5-D94A-B709-56DA1948FCBA}"/>
                  </a:ext>
                </a:extLst>
              </p:cNvPr>
              <p:cNvGrpSpPr/>
              <p:nvPr/>
            </p:nvGrpSpPr>
            <p:grpSpPr>
              <a:xfrm>
                <a:off x="3351160" y="1807052"/>
                <a:ext cx="234446" cy="1572251"/>
                <a:chOff x="3507974" y="4364898"/>
                <a:chExt cx="2367134" cy="1581368"/>
              </a:xfrm>
            </p:grpSpPr>
            <p:sp>
              <p:nvSpPr>
                <p:cNvPr id="158" name="Rectangle 157">
                  <a:extLst>
                    <a:ext uri="{FF2B5EF4-FFF2-40B4-BE49-F238E27FC236}">
                      <a16:creationId xmlns:a16="http://schemas.microsoft.com/office/drawing/2014/main" id="{000891DE-40B3-A941-9CE2-442DB377529A}"/>
                    </a:ext>
                  </a:extLst>
                </p:cNvPr>
                <p:cNvSpPr/>
                <p:nvPr/>
              </p:nvSpPr>
              <p:spPr>
                <a:xfrm>
                  <a:off x="3507974" y="4552180"/>
                  <a:ext cx="2367134"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9" name="Rectangle 158">
                  <a:extLst>
                    <a:ext uri="{FF2B5EF4-FFF2-40B4-BE49-F238E27FC236}">
                      <a16:creationId xmlns:a16="http://schemas.microsoft.com/office/drawing/2014/main" id="{77329324-5A6F-6948-BE3C-EF140AD34FD8}"/>
                    </a:ext>
                  </a:extLst>
                </p:cNvPr>
                <p:cNvSpPr/>
                <p:nvPr/>
              </p:nvSpPr>
              <p:spPr>
                <a:xfrm>
                  <a:off x="3507974" y="4364898"/>
                  <a:ext cx="2355475"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3</a:t>
                  </a:r>
                </a:p>
              </p:txBody>
            </p:sp>
          </p:grpSp>
          <p:cxnSp>
            <p:nvCxnSpPr>
              <p:cNvPr id="157" name="Straight Connector 156">
                <a:extLst>
                  <a:ext uri="{FF2B5EF4-FFF2-40B4-BE49-F238E27FC236}">
                    <a16:creationId xmlns:a16="http://schemas.microsoft.com/office/drawing/2014/main" id="{B4565616-8D12-6649-8465-F067EA28B69F}"/>
                  </a:ext>
                </a:extLst>
              </p:cNvPr>
              <p:cNvCxnSpPr>
                <a:cxnSpLocks/>
              </p:cNvCxnSpPr>
              <p:nvPr/>
            </p:nvCxnSpPr>
            <p:spPr>
              <a:xfrm>
                <a:off x="3480779" y="338638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BE023055-A5BE-8340-9925-589DBAF32D73}"/>
              </a:ext>
            </a:extLst>
          </p:cNvPr>
          <p:cNvGrpSpPr/>
          <p:nvPr/>
        </p:nvGrpSpPr>
        <p:grpSpPr>
          <a:xfrm>
            <a:off x="2981013" y="1366379"/>
            <a:ext cx="655949" cy="1536338"/>
            <a:chOff x="3989486" y="1807052"/>
            <a:chExt cx="874599" cy="2048451"/>
          </a:xfrm>
        </p:grpSpPr>
        <p:sp>
          <p:nvSpPr>
            <p:cNvPr id="161" name="TextBox 160">
              <a:extLst>
                <a:ext uri="{FF2B5EF4-FFF2-40B4-BE49-F238E27FC236}">
                  <a16:creationId xmlns:a16="http://schemas.microsoft.com/office/drawing/2014/main" id="{92EDF2FB-FCA4-3D45-BA1C-2143FA1FB05C}"/>
                </a:ext>
              </a:extLst>
            </p:cNvPr>
            <p:cNvSpPr txBox="1"/>
            <p:nvPr/>
          </p:nvSpPr>
          <p:spPr>
            <a:xfrm>
              <a:off x="3989486" y="3445134"/>
              <a:ext cx="874599" cy="410369"/>
            </a:xfrm>
            <a:prstGeom prst="rect">
              <a:avLst/>
            </a:prstGeom>
            <a:noFill/>
          </p:spPr>
          <p:txBody>
            <a:bodyPr wrap="none" rtlCol="0">
              <a:spAutoFit/>
            </a:bodyPr>
            <a:lstStyle/>
            <a:p>
              <a:r>
                <a:rPr lang="en-GB" sz="1400" dirty="0"/>
                <a:t>MAPQ</a:t>
              </a:r>
            </a:p>
          </p:txBody>
        </p:sp>
        <p:grpSp>
          <p:nvGrpSpPr>
            <p:cNvPr id="162" name="Group 161">
              <a:extLst>
                <a:ext uri="{FF2B5EF4-FFF2-40B4-BE49-F238E27FC236}">
                  <a16:creationId xmlns:a16="http://schemas.microsoft.com/office/drawing/2014/main" id="{A9F5F2CC-91B4-C84D-B1B3-F5CFFC08E2CC}"/>
                </a:ext>
              </a:extLst>
            </p:cNvPr>
            <p:cNvGrpSpPr/>
            <p:nvPr/>
          </p:nvGrpSpPr>
          <p:grpSpPr>
            <a:xfrm>
              <a:off x="4316357" y="1807052"/>
              <a:ext cx="221673" cy="1687263"/>
              <a:chOff x="4316357" y="1807052"/>
              <a:chExt cx="221673" cy="1687263"/>
            </a:xfrm>
          </p:grpSpPr>
          <p:grpSp>
            <p:nvGrpSpPr>
              <p:cNvPr id="163" name="Group 162">
                <a:extLst>
                  <a:ext uri="{FF2B5EF4-FFF2-40B4-BE49-F238E27FC236}">
                    <a16:creationId xmlns:a16="http://schemas.microsoft.com/office/drawing/2014/main" id="{61474652-61F6-F447-87C0-EFA0410A3024}"/>
                  </a:ext>
                </a:extLst>
              </p:cNvPr>
              <p:cNvGrpSpPr/>
              <p:nvPr/>
            </p:nvGrpSpPr>
            <p:grpSpPr>
              <a:xfrm>
                <a:off x="4316357" y="1807052"/>
                <a:ext cx="221673" cy="1572251"/>
                <a:chOff x="3507961" y="4364898"/>
                <a:chExt cx="2692800" cy="1581368"/>
              </a:xfrm>
            </p:grpSpPr>
            <p:sp>
              <p:nvSpPr>
                <p:cNvPr id="165" name="Rectangle 164">
                  <a:extLst>
                    <a:ext uri="{FF2B5EF4-FFF2-40B4-BE49-F238E27FC236}">
                      <a16:creationId xmlns:a16="http://schemas.microsoft.com/office/drawing/2014/main" id="{8DBD7A59-D8FC-0842-9139-854E43E084A6}"/>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66" name="Rectangle 165">
                  <a:extLst>
                    <a:ext uri="{FF2B5EF4-FFF2-40B4-BE49-F238E27FC236}">
                      <a16:creationId xmlns:a16="http://schemas.microsoft.com/office/drawing/2014/main" id="{D8C0F2F7-248E-EB49-93EF-655FB824AAD1}"/>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5</a:t>
                  </a:r>
                </a:p>
              </p:txBody>
            </p:sp>
          </p:grpSp>
          <p:cxnSp>
            <p:nvCxnSpPr>
              <p:cNvPr id="164" name="Straight Connector 163">
                <a:extLst>
                  <a:ext uri="{FF2B5EF4-FFF2-40B4-BE49-F238E27FC236}">
                    <a16:creationId xmlns:a16="http://schemas.microsoft.com/office/drawing/2014/main" id="{DB3A24FB-D19A-AB4E-8A36-9DD0773D6F85}"/>
                  </a:ext>
                </a:extLst>
              </p:cNvPr>
              <p:cNvCxnSpPr>
                <a:cxnSpLocks/>
              </p:cNvCxnSpPr>
              <p:nvPr/>
            </p:nvCxnSpPr>
            <p:spPr>
              <a:xfrm>
                <a:off x="4430196" y="338631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Group 166">
            <a:extLst>
              <a:ext uri="{FF2B5EF4-FFF2-40B4-BE49-F238E27FC236}">
                <a16:creationId xmlns:a16="http://schemas.microsoft.com/office/drawing/2014/main" id="{29009B78-9212-7146-ADF8-1F609D7FC07C}"/>
              </a:ext>
            </a:extLst>
          </p:cNvPr>
          <p:cNvGrpSpPr/>
          <p:nvPr/>
        </p:nvGrpSpPr>
        <p:grpSpPr>
          <a:xfrm>
            <a:off x="3516752" y="1366379"/>
            <a:ext cx="814262" cy="1536338"/>
            <a:chOff x="4703804" y="1807052"/>
            <a:chExt cx="1085683" cy="2048451"/>
          </a:xfrm>
        </p:grpSpPr>
        <p:sp>
          <p:nvSpPr>
            <p:cNvPr id="168" name="TextBox 167">
              <a:extLst>
                <a:ext uri="{FF2B5EF4-FFF2-40B4-BE49-F238E27FC236}">
                  <a16:creationId xmlns:a16="http://schemas.microsoft.com/office/drawing/2014/main" id="{2D412045-7AB3-AB40-8B88-78442A77E7EC}"/>
                </a:ext>
              </a:extLst>
            </p:cNvPr>
            <p:cNvSpPr txBox="1"/>
            <p:nvPr/>
          </p:nvSpPr>
          <p:spPr>
            <a:xfrm>
              <a:off x="4703804" y="3445134"/>
              <a:ext cx="1085683" cy="410369"/>
            </a:xfrm>
            <a:prstGeom prst="rect">
              <a:avLst/>
            </a:prstGeom>
            <a:noFill/>
          </p:spPr>
          <p:txBody>
            <a:bodyPr wrap="none" rtlCol="0">
              <a:spAutoFit/>
            </a:bodyPr>
            <a:lstStyle/>
            <a:p>
              <a:r>
                <a:rPr lang="en-GB" sz="1400" dirty="0"/>
                <a:t>mateChr</a:t>
              </a:r>
            </a:p>
          </p:txBody>
        </p:sp>
        <p:grpSp>
          <p:nvGrpSpPr>
            <p:cNvPr id="169" name="Group 168">
              <a:extLst>
                <a:ext uri="{FF2B5EF4-FFF2-40B4-BE49-F238E27FC236}">
                  <a16:creationId xmlns:a16="http://schemas.microsoft.com/office/drawing/2014/main" id="{CB2540A1-82F5-044B-9DBD-6F289489CA42}"/>
                </a:ext>
              </a:extLst>
            </p:cNvPr>
            <p:cNvGrpSpPr/>
            <p:nvPr/>
          </p:nvGrpSpPr>
          <p:grpSpPr>
            <a:xfrm>
              <a:off x="5161484" y="1807052"/>
              <a:ext cx="180109" cy="1685096"/>
              <a:chOff x="5161484" y="1807052"/>
              <a:chExt cx="180109" cy="1685096"/>
            </a:xfrm>
          </p:grpSpPr>
          <p:grpSp>
            <p:nvGrpSpPr>
              <p:cNvPr id="170" name="Group 169">
                <a:extLst>
                  <a:ext uri="{FF2B5EF4-FFF2-40B4-BE49-F238E27FC236}">
                    <a16:creationId xmlns:a16="http://schemas.microsoft.com/office/drawing/2014/main" id="{8B71685B-AFC3-8A47-BD35-E9B50A939215}"/>
                  </a:ext>
                </a:extLst>
              </p:cNvPr>
              <p:cNvGrpSpPr/>
              <p:nvPr/>
            </p:nvGrpSpPr>
            <p:grpSpPr>
              <a:xfrm>
                <a:off x="5161484" y="1807052"/>
                <a:ext cx="180109" cy="1572251"/>
                <a:chOff x="3507961" y="4364898"/>
                <a:chExt cx="2692800" cy="1581368"/>
              </a:xfrm>
            </p:grpSpPr>
            <p:sp>
              <p:nvSpPr>
                <p:cNvPr id="172" name="Rectangle 171">
                  <a:extLst>
                    <a:ext uri="{FF2B5EF4-FFF2-40B4-BE49-F238E27FC236}">
                      <a16:creationId xmlns:a16="http://schemas.microsoft.com/office/drawing/2014/main" id="{FB015753-594D-884B-9025-F030A41DF52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73" name="Rectangle 172">
                  <a:extLst>
                    <a:ext uri="{FF2B5EF4-FFF2-40B4-BE49-F238E27FC236}">
                      <a16:creationId xmlns:a16="http://schemas.microsoft.com/office/drawing/2014/main" id="{DCD9939C-6B4E-D04D-AD02-5B9DA5EB51BE}"/>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7</a:t>
                  </a:r>
                </a:p>
              </p:txBody>
            </p:sp>
          </p:grpSp>
          <p:cxnSp>
            <p:nvCxnSpPr>
              <p:cNvPr id="171" name="Straight Connector 170">
                <a:extLst>
                  <a:ext uri="{FF2B5EF4-FFF2-40B4-BE49-F238E27FC236}">
                    <a16:creationId xmlns:a16="http://schemas.microsoft.com/office/drawing/2014/main" id="{A108A45E-0940-C645-9459-DA88B43636B1}"/>
                  </a:ext>
                </a:extLst>
              </p:cNvPr>
              <p:cNvCxnSpPr>
                <a:cxnSpLocks/>
              </p:cNvCxnSpPr>
              <p:nvPr/>
            </p:nvCxnSpPr>
            <p:spPr>
              <a:xfrm>
                <a:off x="5251537"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625660AB-6F75-A144-9633-546889A01A2E}"/>
              </a:ext>
            </a:extLst>
          </p:cNvPr>
          <p:cNvGrpSpPr/>
          <p:nvPr/>
        </p:nvGrpSpPr>
        <p:grpSpPr>
          <a:xfrm>
            <a:off x="4270896" y="1366379"/>
            <a:ext cx="884345" cy="1539776"/>
            <a:chOff x="5709325" y="1807052"/>
            <a:chExt cx="1179126" cy="2053035"/>
          </a:xfrm>
        </p:grpSpPr>
        <p:sp>
          <p:nvSpPr>
            <p:cNvPr id="175" name="TextBox 174">
              <a:extLst>
                <a:ext uri="{FF2B5EF4-FFF2-40B4-BE49-F238E27FC236}">
                  <a16:creationId xmlns:a16="http://schemas.microsoft.com/office/drawing/2014/main" id="{D9CF6FB9-AB47-4A47-BD83-35EC2D9E1618}"/>
                </a:ext>
              </a:extLst>
            </p:cNvPr>
            <p:cNvSpPr txBox="1"/>
            <p:nvPr/>
          </p:nvSpPr>
          <p:spPr>
            <a:xfrm>
              <a:off x="5709325" y="3449718"/>
              <a:ext cx="1179126" cy="410369"/>
            </a:xfrm>
            <a:prstGeom prst="rect">
              <a:avLst/>
            </a:prstGeom>
            <a:noFill/>
          </p:spPr>
          <p:txBody>
            <a:bodyPr wrap="none" rtlCol="0">
              <a:spAutoFit/>
            </a:bodyPr>
            <a:lstStyle/>
            <a:p>
              <a:r>
                <a:rPr lang="en-GB" sz="1400" dirty="0"/>
                <a:t>insertSize</a:t>
              </a:r>
            </a:p>
          </p:txBody>
        </p:sp>
        <p:grpSp>
          <p:nvGrpSpPr>
            <p:cNvPr id="176" name="Group 175">
              <a:extLst>
                <a:ext uri="{FF2B5EF4-FFF2-40B4-BE49-F238E27FC236}">
                  <a16:creationId xmlns:a16="http://schemas.microsoft.com/office/drawing/2014/main" id="{1E2FFF8B-06FD-1048-93F5-BA456CC6EAF6}"/>
                </a:ext>
              </a:extLst>
            </p:cNvPr>
            <p:cNvGrpSpPr/>
            <p:nvPr/>
          </p:nvGrpSpPr>
          <p:grpSpPr>
            <a:xfrm>
              <a:off x="6080502" y="1807052"/>
              <a:ext cx="424999" cy="1685096"/>
              <a:chOff x="6080502" y="1807052"/>
              <a:chExt cx="424999" cy="1685096"/>
            </a:xfrm>
          </p:grpSpPr>
          <p:grpSp>
            <p:nvGrpSpPr>
              <p:cNvPr id="177" name="Group 176">
                <a:extLst>
                  <a:ext uri="{FF2B5EF4-FFF2-40B4-BE49-F238E27FC236}">
                    <a16:creationId xmlns:a16="http://schemas.microsoft.com/office/drawing/2014/main" id="{831643BB-B92E-304A-B60F-F32698939DDE}"/>
                  </a:ext>
                </a:extLst>
              </p:cNvPr>
              <p:cNvGrpSpPr/>
              <p:nvPr/>
            </p:nvGrpSpPr>
            <p:grpSpPr>
              <a:xfrm>
                <a:off x="6080502" y="1807052"/>
                <a:ext cx="424999" cy="1572251"/>
                <a:chOff x="3507961" y="4364898"/>
                <a:chExt cx="2453577" cy="1581368"/>
              </a:xfrm>
            </p:grpSpPr>
            <p:sp>
              <p:nvSpPr>
                <p:cNvPr id="179" name="Rectangle 178">
                  <a:extLst>
                    <a:ext uri="{FF2B5EF4-FFF2-40B4-BE49-F238E27FC236}">
                      <a16:creationId xmlns:a16="http://schemas.microsoft.com/office/drawing/2014/main" id="{D50E7957-45B1-D54E-B933-F76A9F8B24A2}"/>
                    </a:ext>
                  </a:extLst>
                </p:cNvPr>
                <p:cNvSpPr/>
                <p:nvPr/>
              </p:nvSpPr>
              <p:spPr>
                <a:xfrm>
                  <a:off x="3507961" y="4552180"/>
                  <a:ext cx="2440245"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0" name="Rectangle 179">
                  <a:extLst>
                    <a:ext uri="{FF2B5EF4-FFF2-40B4-BE49-F238E27FC236}">
                      <a16:creationId xmlns:a16="http://schemas.microsoft.com/office/drawing/2014/main" id="{B54F2EE0-B40E-8E4A-9CC7-6021A5747D66}"/>
                    </a:ext>
                  </a:extLst>
                </p:cNvPr>
                <p:cNvSpPr/>
                <p:nvPr/>
              </p:nvSpPr>
              <p:spPr>
                <a:xfrm>
                  <a:off x="3507961" y="4364898"/>
                  <a:ext cx="2453577"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9</a:t>
                  </a:r>
                </a:p>
              </p:txBody>
            </p:sp>
          </p:grpSp>
          <p:cxnSp>
            <p:nvCxnSpPr>
              <p:cNvPr id="178" name="Straight Connector 177">
                <a:extLst>
                  <a:ext uri="{FF2B5EF4-FFF2-40B4-BE49-F238E27FC236}">
                    <a16:creationId xmlns:a16="http://schemas.microsoft.com/office/drawing/2014/main" id="{7605BDDC-1202-944B-8B66-0EFBD2117224}"/>
                  </a:ext>
                </a:extLst>
              </p:cNvPr>
              <p:cNvCxnSpPr>
                <a:cxnSpLocks/>
              </p:cNvCxnSpPr>
              <p:nvPr/>
            </p:nvCxnSpPr>
            <p:spPr>
              <a:xfrm>
                <a:off x="6306322"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a:extLst>
              <a:ext uri="{FF2B5EF4-FFF2-40B4-BE49-F238E27FC236}">
                <a16:creationId xmlns:a16="http://schemas.microsoft.com/office/drawing/2014/main" id="{3C789094-C72A-0B48-83C1-017198BACBF5}"/>
              </a:ext>
            </a:extLst>
          </p:cNvPr>
          <p:cNvGrpSpPr/>
          <p:nvPr/>
        </p:nvGrpSpPr>
        <p:grpSpPr>
          <a:xfrm>
            <a:off x="5088325" y="1366379"/>
            <a:ext cx="595869" cy="1539776"/>
            <a:chOff x="6840665" y="1807052"/>
            <a:chExt cx="794492" cy="2053035"/>
          </a:xfrm>
        </p:grpSpPr>
        <p:sp>
          <p:nvSpPr>
            <p:cNvPr id="182" name="TextBox 181">
              <a:extLst>
                <a:ext uri="{FF2B5EF4-FFF2-40B4-BE49-F238E27FC236}">
                  <a16:creationId xmlns:a16="http://schemas.microsoft.com/office/drawing/2014/main" id="{D6ACEAB4-339F-D042-B89A-3A5BFB8323EA}"/>
                </a:ext>
              </a:extLst>
            </p:cNvPr>
            <p:cNvSpPr txBox="1"/>
            <p:nvPr/>
          </p:nvSpPr>
          <p:spPr>
            <a:xfrm>
              <a:off x="6840665" y="3449718"/>
              <a:ext cx="794492" cy="410369"/>
            </a:xfrm>
            <a:prstGeom prst="rect">
              <a:avLst/>
            </a:prstGeom>
            <a:noFill/>
          </p:spPr>
          <p:txBody>
            <a:bodyPr wrap="none" rtlCol="0">
              <a:spAutoFit/>
            </a:bodyPr>
            <a:lstStyle/>
            <a:p>
              <a:r>
                <a:rPr lang="en-GB" sz="1400" dirty="0"/>
                <a:t>QUAL</a:t>
              </a:r>
            </a:p>
          </p:txBody>
        </p:sp>
        <p:grpSp>
          <p:nvGrpSpPr>
            <p:cNvPr id="183" name="Group 182">
              <a:extLst>
                <a:ext uri="{FF2B5EF4-FFF2-40B4-BE49-F238E27FC236}">
                  <a16:creationId xmlns:a16="http://schemas.microsoft.com/office/drawing/2014/main" id="{C88423BF-DBB3-CC40-95D0-044285F865A5}"/>
                </a:ext>
              </a:extLst>
            </p:cNvPr>
            <p:cNvGrpSpPr/>
            <p:nvPr/>
          </p:nvGrpSpPr>
          <p:grpSpPr>
            <a:xfrm>
              <a:off x="7013375" y="1807052"/>
              <a:ext cx="457200" cy="1685096"/>
              <a:chOff x="7013375" y="1807052"/>
              <a:chExt cx="457200" cy="1685096"/>
            </a:xfrm>
          </p:grpSpPr>
          <p:grpSp>
            <p:nvGrpSpPr>
              <p:cNvPr id="184" name="Group 183">
                <a:extLst>
                  <a:ext uri="{FF2B5EF4-FFF2-40B4-BE49-F238E27FC236}">
                    <a16:creationId xmlns:a16="http://schemas.microsoft.com/office/drawing/2014/main" id="{4F329696-5253-1949-8CC4-C3610671054E}"/>
                  </a:ext>
                </a:extLst>
              </p:cNvPr>
              <p:cNvGrpSpPr/>
              <p:nvPr/>
            </p:nvGrpSpPr>
            <p:grpSpPr>
              <a:xfrm>
                <a:off x="7013375" y="1807052"/>
                <a:ext cx="457200" cy="1572251"/>
                <a:chOff x="3507961" y="4364898"/>
                <a:chExt cx="2692800" cy="1581368"/>
              </a:xfrm>
            </p:grpSpPr>
            <p:sp>
              <p:nvSpPr>
                <p:cNvPr id="186" name="Rectangle 185">
                  <a:extLst>
                    <a:ext uri="{FF2B5EF4-FFF2-40B4-BE49-F238E27FC236}">
                      <a16:creationId xmlns:a16="http://schemas.microsoft.com/office/drawing/2014/main" id="{B1E350E7-2788-7D43-BB4C-7D34C86ACED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7" name="Rectangle 186">
                  <a:extLst>
                    <a:ext uri="{FF2B5EF4-FFF2-40B4-BE49-F238E27FC236}">
                      <a16:creationId xmlns:a16="http://schemas.microsoft.com/office/drawing/2014/main" id="{ACC233DB-ACBF-554F-93C2-9DA708648A2B}"/>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11</a:t>
                  </a:r>
                </a:p>
              </p:txBody>
            </p:sp>
          </p:grpSp>
          <p:cxnSp>
            <p:nvCxnSpPr>
              <p:cNvPr id="185" name="Straight Connector 184">
                <a:extLst>
                  <a:ext uri="{FF2B5EF4-FFF2-40B4-BE49-F238E27FC236}">
                    <a16:creationId xmlns:a16="http://schemas.microsoft.com/office/drawing/2014/main" id="{CBAEB542-2BC8-954D-B7A0-7EF2FD2FBC62}"/>
                  </a:ext>
                </a:extLst>
              </p:cNvPr>
              <p:cNvCxnSpPr>
                <a:cxnSpLocks/>
              </p:cNvCxnSpPr>
              <p:nvPr/>
            </p:nvCxnSpPr>
            <p:spPr>
              <a:xfrm>
                <a:off x="7241974"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99" name="TextBox 198">
            <a:extLst>
              <a:ext uri="{FF2B5EF4-FFF2-40B4-BE49-F238E27FC236}">
                <a16:creationId xmlns:a16="http://schemas.microsoft.com/office/drawing/2014/main" id="{D09653D1-51A7-6440-9E76-9EFDF5DB77FE}"/>
              </a:ext>
            </a:extLst>
          </p:cNvPr>
          <p:cNvSpPr txBox="1"/>
          <p:nvPr/>
        </p:nvSpPr>
        <p:spPr>
          <a:xfrm>
            <a:off x="3105399" y="4453470"/>
            <a:ext cx="5188728" cy="743793"/>
          </a:xfrm>
          <a:prstGeom prst="rect">
            <a:avLst/>
          </a:prstGeom>
          <a:noFill/>
          <a:ln w="3175">
            <a:solidFill>
              <a:schemeClr val="tx1"/>
            </a:solidFill>
          </a:ln>
        </p:spPr>
        <p:txBody>
          <a:bodyPr wrap="none" rtlCol="0">
            <a:spAutoFit/>
          </a:bodyPr>
          <a:lstStyle/>
          <a:p>
            <a:pPr marL="104775">
              <a:spcAft>
                <a:spcPts val="225"/>
              </a:spcAft>
            </a:pPr>
            <a:r>
              <a:rPr lang="en-GB" sz="1300" dirty="0">
                <a:solidFill>
                  <a:srgbClr val="000000"/>
                </a:solidFill>
                <a:ea typeface="Calibri"/>
                <a:cs typeface="Calibri"/>
                <a:sym typeface="Calibri"/>
              </a:rPr>
              <a:t>Q0	read placed with identical score elsewhere = </a:t>
            </a:r>
            <a:r>
              <a:rPr lang="en-GB" sz="1300" b="1" dirty="0"/>
              <a:t>multi-mapped</a:t>
            </a:r>
            <a:r>
              <a:rPr lang="en-GB" sz="1300" dirty="0">
                <a:solidFill>
                  <a:srgbClr val="000000"/>
                </a:solidFill>
                <a:ea typeface="Calibri"/>
                <a:cs typeface="Calibri"/>
                <a:sym typeface="Calibri"/>
              </a:rPr>
              <a:t>.</a:t>
            </a:r>
          </a:p>
          <a:p>
            <a:pPr marL="104775">
              <a:spcAft>
                <a:spcPts val="225"/>
              </a:spcAft>
            </a:pPr>
            <a:r>
              <a:rPr lang="en-GB" sz="1300" dirty="0">
                <a:solidFill>
                  <a:srgbClr val="000000"/>
                </a:solidFill>
                <a:ea typeface="Calibri"/>
                <a:cs typeface="Calibri"/>
                <a:sym typeface="Calibri"/>
              </a:rPr>
              <a:t>Q10 	1 in 10 chance the alignment is wrong.</a:t>
            </a:r>
          </a:p>
          <a:p>
            <a:pPr marL="104775">
              <a:spcAft>
                <a:spcPts val="225"/>
              </a:spcAft>
            </a:pPr>
            <a:r>
              <a:rPr lang="en-GB" sz="1300" dirty="0"/>
              <a:t>Q20	1 in 100 chance the alignment is wrong.</a:t>
            </a:r>
          </a:p>
        </p:txBody>
      </p:sp>
      <p:sp>
        <p:nvSpPr>
          <p:cNvPr id="99" name="Google Shape;643;p54">
            <a:extLst>
              <a:ext uri="{FF2B5EF4-FFF2-40B4-BE49-F238E27FC236}">
                <a16:creationId xmlns:a16="http://schemas.microsoft.com/office/drawing/2014/main" id="{AE15332D-77AA-E640-9244-0E2A941E42B5}"/>
              </a:ext>
            </a:extLst>
          </p:cNvPr>
          <p:cNvSpPr txBox="1"/>
          <p:nvPr/>
        </p:nvSpPr>
        <p:spPr>
          <a:xfrm>
            <a:off x="5565971" y="2966502"/>
            <a:ext cx="3156549" cy="922966"/>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r>
              <a:rPr lang="en-GB" sz="1100" dirty="0">
                <a:solidFill>
                  <a:schemeClr val="dk1"/>
                </a:solidFill>
                <a:latin typeface="Courier"/>
                <a:ea typeface="Courier"/>
                <a:cs typeface="Courier"/>
                <a:sym typeface="Courier"/>
              </a:rPr>
              <a:t>MC:mate cigar</a:t>
            </a:r>
            <a:endParaRPr sz="1100" dirty="0"/>
          </a:p>
          <a:p>
            <a:r>
              <a:rPr lang="en-GB" sz="1100" dirty="0">
                <a:solidFill>
                  <a:schemeClr val="dk1"/>
                </a:solidFill>
                <a:latin typeface="Courier"/>
                <a:ea typeface="Courier"/>
                <a:cs typeface="Courier"/>
                <a:sym typeface="Courier"/>
              </a:rPr>
              <a:t>MD:string for mismatching positions</a:t>
            </a:r>
            <a:endParaRPr sz="1100" dirty="0"/>
          </a:p>
          <a:p>
            <a:r>
              <a:rPr lang="en-GB" sz="1100" dirty="0">
                <a:solidFill>
                  <a:schemeClr val="dk1"/>
                </a:solidFill>
                <a:latin typeface="Courier"/>
                <a:ea typeface="Courier"/>
                <a:cs typeface="Courier"/>
                <a:sym typeface="Courier"/>
              </a:rPr>
              <a:t>NM:edit distance to the reference AS:alignment score</a:t>
            </a:r>
            <a:endParaRPr sz="1100" dirty="0"/>
          </a:p>
          <a:p>
            <a:r>
              <a:rPr lang="en-GB" sz="1100" dirty="0">
                <a:solidFill>
                  <a:schemeClr val="dk1"/>
                </a:solidFill>
                <a:latin typeface="Courier"/>
                <a:ea typeface="Courier"/>
                <a:cs typeface="Courier"/>
                <a:sym typeface="Courier"/>
              </a:rPr>
              <a:t>XS:suboptimal alignment score</a:t>
            </a:r>
            <a:endParaRPr sz="1100" dirty="0"/>
          </a:p>
        </p:txBody>
      </p:sp>
      <p:grpSp>
        <p:nvGrpSpPr>
          <p:cNvPr id="4" name="Group 3">
            <a:extLst>
              <a:ext uri="{FF2B5EF4-FFF2-40B4-BE49-F238E27FC236}">
                <a16:creationId xmlns:a16="http://schemas.microsoft.com/office/drawing/2014/main" id="{EF3C2B65-1F3F-A043-AD15-2A0A711F863E}"/>
              </a:ext>
            </a:extLst>
          </p:cNvPr>
          <p:cNvGrpSpPr/>
          <p:nvPr/>
        </p:nvGrpSpPr>
        <p:grpSpPr>
          <a:xfrm>
            <a:off x="2624535" y="3015696"/>
            <a:ext cx="1328069" cy="1189090"/>
            <a:chOff x="2610585" y="3861857"/>
            <a:chExt cx="1328069" cy="1189090"/>
          </a:xfrm>
        </p:grpSpPr>
        <p:sp>
          <p:nvSpPr>
            <p:cNvPr id="189" name="TextBox 188">
              <a:extLst>
                <a:ext uri="{FF2B5EF4-FFF2-40B4-BE49-F238E27FC236}">
                  <a16:creationId xmlns:a16="http://schemas.microsoft.com/office/drawing/2014/main" id="{AB85215C-0A74-6349-A866-48902068C06E}"/>
                </a:ext>
              </a:extLst>
            </p:cNvPr>
            <p:cNvSpPr txBox="1"/>
            <p:nvPr/>
          </p:nvSpPr>
          <p:spPr>
            <a:xfrm>
              <a:off x="2610585" y="3861857"/>
              <a:ext cx="1328069" cy="1077221"/>
            </a:xfrm>
            <a:prstGeom prst="rect">
              <a:avLst/>
            </a:prstGeom>
            <a:noFill/>
          </p:spPr>
          <p:txBody>
            <a:bodyPr wrap="square" rtlCol="0">
              <a:spAutoFit/>
            </a:bodyPr>
            <a:lstStyle/>
            <a:p>
              <a:r>
                <a:rPr lang="en-GB" sz="1600" dirty="0"/>
                <a:t>always the leftmost mapping position</a:t>
              </a:r>
            </a:p>
          </p:txBody>
        </p:sp>
        <p:grpSp>
          <p:nvGrpSpPr>
            <p:cNvPr id="3" name="Group 2">
              <a:extLst>
                <a:ext uri="{FF2B5EF4-FFF2-40B4-BE49-F238E27FC236}">
                  <a16:creationId xmlns:a16="http://schemas.microsoft.com/office/drawing/2014/main" id="{2F5C4A2B-6779-C645-BF3A-A2289A9F496A}"/>
                </a:ext>
              </a:extLst>
            </p:cNvPr>
            <p:cNvGrpSpPr/>
            <p:nvPr/>
          </p:nvGrpSpPr>
          <p:grpSpPr>
            <a:xfrm>
              <a:off x="2724899" y="4909294"/>
              <a:ext cx="994798" cy="141653"/>
              <a:chOff x="2724899" y="4909294"/>
              <a:chExt cx="994798" cy="141653"/>
            </a:xfrm>
          </p:grpSpPr>
          <p:cxnSp>
            <p:nvCxnSpPr>
              <p:cNvPr id="100" name="Straight Connector 99">
                <a:extLst>
                  <a:ext uri="{FF2B5EF4-FFF2-40B4-BE49-F238E27FC236}">
                    <a16:creationId xmlns:a16="http://schemas.microsoft.com/office/drawing/2014/main" id="{AD2EA1DA-1349-8E46-BBDA-D9378AD20287}"/>
                  </a:ext>
                </a:extLst>
              </p:cNvPr>
              <p:cNvCxnSpPr>
                <a:cxnSpLocks/>
              </p:cNvCxnSpPr>
              <p:nvPr/>
            </p:nvCxnSpPr>
            <p:spPr>
              <a:xfrm>
                <a:off x="2754613" y="4996794"/>
                <a:ext cx="43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B17205-6D5E-FF4D-AD90-EC15798D51BC}"/>
                  </a:ext>
                </a:extLst>
              </p:cNvPr>
              <p:cNvCxnSpPr>
                <a:cxnSpLocks/>
              </p:cNvCxnSpPr>
              <p:nvPr/>
            </p:nvCxnSpPr>
            <p:spPr>
              <a:xfrm>
                <a:off x="3088358" y="4953426"/>
                <a:ext cx="99213" cy="380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06DB4E-4161-2C4F-BA69-DE08E1FD0959}"/>
                  </a:ext>
                </a:extLst>
              </p:cNvPr>
              <p:cNvCxnSpPr>
                <a:cxnSpLocks/>
              </p:cNvCxnSpPr>
              <p:nvPr/>
            </p:nvCxnSpPr>
            <p:spPr>
              <a:xfrm>
                <a:off x="3287697" y="4996798"/>
                <a:ext cx="43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51C5A3-26BC-4242-BC6B-2D31B88547D7}"/>
                  </a:ext>
                </a:extLst>
              </p:cNvPr>
              <p:cNvCxnSpPr>
                <a:cxnSpLocks/>
              </p:cNvCxnSpPr>
              <p:nvPr/>
            </p:nvCxnSpPr>
            <p:spPr>
              <a:xfrm flipH="1">
                <a:off x="3287699" y="4953426"/>
                <a:ext cx="96206" cy="43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B2026D6-6361-3D47-B685-8774A5765D94}"/>
                  </a:ext>
                </a:extLst>
              </p:cNvPr>
              <p:cNvSpPr/>
              <p:nvPr/>
            </p:nvSpPr>
            <p:spPr>
              <a:xfrm>
                <a:off x="2724899" y="4910545"/>
                <a:ext cx="100800" cy="1403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05" name="Oval 104">
                <a:extLst>
                  <a:ext uri="{FF2B5EF4-FFF2-40B4-BE49-F238E27FC236}">
                    <a16:creationId xmlns:a16="http://schemas.microsoft.com/office/drawing/2014/main" id="{6F22A73E-7CBD-E340-BEA9-485A158F3755}"/>
                  </a:ext>
                </a:extLst>
              </p:cNvPr>
              <p:cNvSpPr/>
              <p:nvPr/>
            </p:nvSpPr>
            <p:spPr>
              <a:xfrm>
                <a:off x="3283570" y="4909294"/>
                <a:ext cx="100329" cy="14165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grpSp>
      <p:sp>
        <p:nvSpPr>
          <p:cNvPr id="106" name="Rectangle 105">
            <a:extLst>
              <a:ext uri="{FF2B5EF4-FFF2-40B4-BE49-F238E27FC236}">
                <a16:creationId xmlns:a16="http://schemas.microsoft.com/office/drawing/2014/main" id="{6D10E3C6-32A4-9242-95AB-814376A0B25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7" name="Title 1">
            <a:extLst>
              <a:ext uri="{FF2B5EF4-FFF2-40B4-BE49-F238E27FC236}">
                <a16:creationId xmlns:a16="http://schemas.microsoft.com/office/drawing/2014/main" id="{5B4B578C-568E-D043-8B2E-7BF5D224050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09" name="Rectangle 108">
            <a:extLst>
              <a:ext uri="{FF2B5EF4-FFF2-40B4-BE49-F238E27FC236}">
                <a16:creationId xmlns:a16="http://schemas.microsoft.com/office/drawing/2014/main" id="{99572A41-9B92-CE4D-B419-F6BAF0361503}"/>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0797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5850"/>
            <a:ext cx="7886700" cy="5065895"/>
          </a:xfrm>
        </p:spPr>
        <p:txBody>
          <a:bodyPr>
            <a:normAutofit/>
          </a:bodyPr>
          <a:lstStyle/>
          <a:p>
            <a:pPr>
              <a:spcAft>
                <a:spcPts val="450"/>
              </a:spcAft>
            </a:pPr>
            <a:r>
              <a:rPr lang="en-GB" sz="2400" dirty="0"/>
              <a:t>Next generation sequencing (NGS) generates millions of short reads.</a:t>
            </a:r>
          </a:p>
          <a:p>
            <a:pPr>
              <a:spcAft>
                <a:spcPts val="450"/>
              </a:spcAft>
            </a:pPr>
            <a:endParaRPr lang="en-GB" sz="800" dirty="0"/>
          </a:p>
          <a:p>
            <a:pPr>
              <a:spcAft>
                <a:spcPts val="450"/>
              </a:spcAft>
            </a:pPr>
            <a:r>
              <a:rPr lang="en-GB" sz="2400" b="1" dirty="0"/>
              <a:t>Read alignment is the process of determining the most likely source of the read within a </a:t>
            </a:r>
            <a:r>
              <a:rPr lang="en-GB" sz="2400" b="1" dirty="0">
                <a:solidFill>
                  <a:srgbClr val="FF0000"/>
                </a:solidFill>
              </a:rPr>
              <a:t>reference genome </a:t>
            </a:r>
            <a:r>
              <a:rPr lang="en-GB" sz="2400" b="1" dirty="0"/>
              <a:t>sequence.</a:t>
            </a:r>
          </a:p>
          <a:p>
            <a:pPr>
              <a:spcAft>
                <a:spcPts val="450"/>
              </a:spcAft>
            </a:pPr>
            <a:endParaRPr lang="en-GB" sz="800" b="1" dirty="0"/>
          </a:p>
        </p:txBody>
      </p:sp>
      <p:sp>
        <p:nvSpPr>
          <p:cNvPr id="7" name="TextBox 6">
            <a:extLst>
              <a:ext uri="{FF2B5EF4-FFF2-40B4-BE49-F238E27FC236}">
                <a16:creationId xmlns:a16="http://schemas.microsoft.com/office/drawing/2014/main" id="{31520568-2BDB-F045-BB38-35A5B38D601B}"/>
              </a:ext>
            </a:extLst>
          </p:cNvPr>
          <p:cNvSpPr txBox="1"/>
          <p:nvPr/>
        </p:nvSpPr>
        <p:spPr>
          <a:xfrm>
            <a:off x="2415540" y="6341745"/>
            <a:ext cx="6099810" cy="276999"/>
          </a:xfrm>
          <a:prstGeom prst="rect">
            <a:avLst/>
          </a:prstGeom>
          <a:noFill/>
        </p:spPr>
        <p:txBody>
          <a:bodyPr wrap="square" rtlCol="0">
            <a:spAutoFit/>
          </a:bodyPr>
          <a:lstStyle/>
          <a:p>
            <a:pPr algn="r"/>
            <a:r>
              <a:rPr lang="en-GB" sz="1200" dirty="0"/>
              <a:t>Flicek and Birney, </a:t>
            </a:r>
            <a:r>
              <a:rPr lang="en-GB" sz="1200" i="1" dirty="0"/>
              <a:t>Nat. Methods </a:t>
            </a:r>
            <a:r>
              <a:rPr lang="en-GB" sz="1200" dirty="0"/>
              <a:t>6 (2009) doi.org/10.1038/nmeth.1376</a:t>
            </a:r>
          </a:p>
        </p:txBody>
      </p:sp>
      <p:sp>
        <p:nvSpPr>
          <p:cNvPr id="8" name="Rectangle 7">
            <a:extLst>
              <a:ext uri="{FF2B5EF4-FFF2-40B4-BE49-F238E27FC236}">
                <a16:creationId xmlns:a16="http://schemas.microsoft.com/office/drawing/2014/main" id="{5FB1A9F9-4CC4-1142-8E4B-DB0673B720F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46ABD5AA-8022-3D40-AFBE-80EA1583EEF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NGS read alignment</a:t>
            </a:r>
          </a:p>
        </p:txBody>
      </p:sp>
      <p:grpSp>
        <p:nvGrpSpPr>
          <p:cNvPr id="36" name="Google Shape;163;p19">
            <a:extLst>
              <a:ext uri="{FF2B5EF4-FFF2-40B4-BE49-F238E27FC236}">
                <a16:creationId xmlns:a16="http://schemas.microsoft.com/office/drawing/2014/main" id="{49CB7C77-F535-FC4A-BA4D-602E14177310}"/>
              </a:ext>
            </a:extLst>
          </p:cNvPr>
          <p:cNvGrpSpPr/>
          <p:nvPr/>
        </p:nvGrpSpPr>
        <p:grpSpPr>
          <a:xfrm>
            <a:off x="962899" y="3576358"/>
            <a:ext cx="7218201" cy="1623671"/>
            <a:chOff x="126757" y="980728"/>
            <a:chExt cx="9010797" cy="2026900"/>
          </a:xfrm>
        </p:grpSpPr>
        <p:pic>
          <p:nvPicPr>
            <p:cNvPr id="37" name="Google Shape;165;p19" descr="Screen Shot 2016-10-17 at 17.39.44.png">
              <a:extLst>
                <a:ext uri="{FF2B5EF4-FFF2-40B4-BE49-F238E27FC236}">
                  <a16:creationId xmlns:a16="http://schemas.microsoft.com/office/drawing/2014/main" id="{18562E06-2EBE-DE47-83BF-00B3B1733428}"/>
                </a:ext>
              </a:extLst>
            </p:cNvPr>
            <p:cNvPicPr preferRelativeResize="0"/>
            <p:nvPr/>
          </p:nvPicPr>
          <p:blipFill rotWithShape="1">
            <a:blip r:embed="rId2">
              <a:alphaModFix/>
            </a:blip>
            <a:srcRect/>
            <a:stretch/>
          </p:blipFill>
          <p:spPr>
            <a:xfrm>
              <a:off x="179512" y="1268760"/>
              <a:ext cx="4153841" cy="1600369"/>
            </a:xfrm>
            <a:prstGeom prst="rect">
              <a:avLst/>
            </a:prstGeom>
            <a:noFill/>
            <a:ln>
              <a:noFill/>
            </a:ln>
          </p:spPr>
        </p:pic>
        <p:pic>
          <p:nvPicPr>
            <p:cNvPr id="38" name="Google Shape;166;p19" descr="Screen Shot 2016-10-17 at 17.39.25.png">
              <a:extLst>
                <a:ext uri="{FF2B5EF4-FFF2-40B4-BE49-F238E27FC236}">
                  <a16:creationId xmlns:a16="http://schemas.microsoft.com/office/drawing/2014/main" id="{D826713B-AA00-7641-9F40-035B7C11E1AD}"/>
                </a:ext>
              </a:extLst>
            </p:cNvPr>
            <p:cNvPicPr preferRelativeResize="0"/>
            <p:nvPr/>
          </p:nvPicPr>
          <p:blipFill rotWithShape="1">
            <a:blip r:embed="rId3">
              <a:alphaModFix/>
            </a:blip>
            <a:srcRect/>
            <a:stretch/>
          </p:blipFill>
          <p:spPr>
            <a:xfrm>
              <a:off x="4572000" y="1196752"/>
              <a:ext cx="4421047" cy="1682998"/>
            </a:xfrm>
            <a:prstGeom prst="rect">
              <a:avLst/>
            </a:prstGeom>
            <a:noFill/>
            <a:ln>
              <a:noFill/>
            </a:ln>
          </p:spPr>
        </p:pic>
        <p:pic>
          <p:nvPicPr>
            <p:cNvPr id="39" name="Google Shape;167;p19" descr="Screen Shot 2016-10-17 at 17.40.22.png">
              <a:extLst>
                <a:ext uri="{FF2B5EF4-FFF2-40B4-BE49-F238E27FC236}">
                  <a16:creationId xmlns:a16="http://schemas.microsoft.com/office/drawing/2014/main" id="{0AE8A2D1-E65F-EB43-B499-77FDB622E9E3}"/>
                </a:ext>
              </a:extLst>
            </p:cNvPr>
            <p:cNvPicPr preferRelativeResize="0"/>
            <p:nvPr/>
          </p:nvPicPr>
          <p:blipFill rotWithShape="1">
            <a:blip r:embed="rId4">
              <a:alphaModFix/>
            </a:blip>
            <a:srcRect/>
            <a:stretch/>
          </p:blipFill>
          <p:spPr>
            <a:xfrm>
              <a:off x="6821140" y="980728"/>
              <a:ext cx="2316414" cy="795630"/>
            </a:xfrm>
            <a:prstGeom prst="rect">
              <a:avLst/>
            </a:prstGeom>
            <a:noFill/>
            <a:ln>
              <a:noFill/>
            </a:ln>
          </p:spPr>
        </p:pic>
        <p:sp>
          <p:nvSpPr>
            <p:cNvPr id="40" name="Google Shape;164;p19">
              <a:extLst>
                <a:ext uri="{FF2B5EF4-FFF2-40B4-BE49-F238E27FC236}">
                  <a16:creationId xmlns:a16="http://schemas.microsoft.com/office/drawing/2014/main" id="{62534598-80C9-A64A-A72D-C837DB26BC16}"/>
                </a:ext>
              </a:extLst>
            </p:cNvPr>
            <p:cNvSpPr/>
            <p:nvPr/>
          </p:nvSpPr>
          <p:spPr>
            <a:xfrm>
              <a:off x="126757" y="2730629"/>
              <a:ext cx="2685351" cy="276999"/>
            </a:xfrm>
            <a:prstGeom prst="rect">
              <a:avLst/>
            </a:prstGeom>
            <a:noFill/>
            <a:ln>
              <a:noFill/>
            </a:ln>
          </p:spPr>
          <p:txBody>
            <a:bodyPr spcFirstLastPara="1" wrap="square" lIns="68569" tIns="34275" rIns="68569" bIns="34275" anchor="t" anchorCtr="0">
              <a:noAutofit/>
            </a:bodyPr>
            <a:lstStyle/>
            <a:p>
              <a:r>
                <a:rPr lang="en-GB" sz="900" dirty="0">
                  <a:solidFill>
                    <a:srgbClr val="000000"/>
                  </a:solidFill>
                  <a:latin typeface="Calibri"/>
                  <a:ea typeface="Calibri"/>
                  <a:cs typeface="Calibri"/>
                  <a:sym typeface="Calibri"/>
                </a:rPr>
                <a:t>Image credit: Genome Research Limited</a:t>
              </a:r>
              <a:endParaRPr sz="1050" dirty="0">
                <a:solidFill>
                  <a:srgbClr val="000000"/>
                </a:solidFill>
                <a:latin typeface="Arial"/>
                <a:ea typeface="Arial"/>
                <a:cs typeface="Arial"/>
                <a:sym typeface="Arial"/>
              </a:endParaRPr>
            </a:p>
          </p:txBody>
        </p:sp>
      </p:grpSp>
      <p:sp>
        <p:nvSpPr>
          <p:cNvPr id="41" name="Rectangle 40">
            <a:extLst>
              <a:ext uri="{FF2B5EF4-FFF2-40B4-BE49-F238E27FC236}">
                <a16:creationId xmlns:a16="http://schemas.microsoft.com/office/drawing/2014/main" id="{672E7138-8329-7C40-88D9-7C3AA20EB0D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0941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dirty="0">
                <a:solidFill>
                  <a:srgbClr val="7030A0"/>
                </a:solidFill>
              </a:rPr>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760993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235659"/>
          </a:xfrm>
        </p:spPr>
        <p:txBody>
          <a:bodyPr>
            <a:normAutofit/>
          </a:bodyPr>
          <a:lstStyle/>
          <a:p>
            <a:pPr>
              <a:spcAft>
                <a:spcPts val="600"/>
              </a:spcAft>
            </a:pPr>
            <a:r>
              <a:rPr lang="en-GB" sz="2600" dirty="0"/>
              <a:t>Once data is aligned we can perform downstream analyses.</a:t>
            </a:r>
          </a:p>
          <a:p>
            <a:pPr lvl="1">
              <a:spcAft>
                <a:spcPts val="600"/>
              </a:spcAft>
              <a:buFont typeface=".AppleSystemUIFont"/>
              <a:buChar char="-"/>
            </a:pPr>
            <a:r>
              <a:rPr lang="en-GB" dirty="0"/>
              <a:t>Variant calling (genome/exome DNA-seq).</a:t>
            </a:r>
          </a:p>
          <a:p>
            <a:pPr lvl="1">
              <a:spcAft>
                <a:spcPts val="600"/>
              </a:spcAft>
              <a:buFont typeface=".AppleSystemUIFont"/>
              <a:buChar char="-"/>
            </a:pPr>
            <a:r>
              <a:rPr lang="en-GB" dirty="0"/>
              <a:t>Peak calling (ChIP-seq, ATAC-seq).</a:t>
            </a:r>
          </a:p>
          <a:p>
            <a:pPr lvl="1">
              <a:spcAft>
                <a:spcPts val="600"/>
              </a:spcAft>
              <a:buFont typeface=".AppleSystemUIFont"/>
              <a:buChar char="-"/>
            </a:pPr>
            <a:r>
              <a:rPr lang="en-GB" dirty="0"/>
              <a:t>Differential expression (RNA-seq).</a:t>
            </a:r>
          </a:p>
          <a:p>
            <a:pPr>
              <a:spcAft>
                <a:spcPts val="600"/>
              </a:spcAft>
            </a:pPr>
            <a:endParaRPr lang="en-GB" sz="800" dirty="0"/>
          </a:p>
          <a:p>
            <a:pPr>
              <a:spcAft>
                <a:spcPts val="600"/>
              </a:spcAft>
            </a:pPr>
            <a:r>
              <a:rPr lang="en-GB" sz="2600" dirty="0"/>
              <a:t>It is important to </a:t>
            </a:r>
            <a:r>
              <a:rPr lang="en-GB" sz="2600" i="1" dirty="0"/>
              <a:t>see</a:t>
            </a:r>
            <a:r>
              <a:rPr lang="en-GB" sz="2600" dirty="0"/>
              <a:t> the alignments.</a:t>
            </a:r>
          </a:p>
          <a:p>
            <a:pPr lvl="1">
              <a:spcAft>
                <a:spcPts val="600"/>
              </a:spcAft>
              <a:buFont typeface=".AppleSystemUIFont"/>
              <a:buChar char="-"/>
            </a:pPr>
            <a:r>
              <a:rPr lang="en-GB" dirty="0"/>
              <a:t>Verify that the alignment was successful.</a:t>
            </a:r>
          </a:p>
          <a:p>
            <a:pPr lvl="1">
              <a:spcAft>
                <a:spcPts val="600"/>
              </a:spcAft>
              <a:buFont typeface=".AppleSystemUIFont"/>
              <a:buChar char="-"/>
            </a:pPr>
            <a:r>
              <a:rPr lang="en-GB" dirty="0"/>
              <a:t>Detect artefacts or specific problems with the data.</a:t>
            </a:r>
          </a:p>
        </p:txBody>
      </p:sp>
      <p:sp>
        <p:nvSpPr>
          <p:cNvPr id="7" name="Rectangle 6">
            <a:extLst>
              <a:ext uri="{FF2B5EF4-FFF2-40B4-BE49-F238E27FC236}">
                <a16:creationId xmlns:a16="http://schemas.microsoft.com/office/drawing/2014/main" id="{F4A31273-0B8E-2947-BB01-54FE4CF3511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A3AB5BE8-3CC1-5A4B-A89F-98E0BC07D76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Visualisation of alignments</a:t>
            </a:r>
          </a:p>
        </p:txBody>
      </p:sp>
      <p:sp>
        <p:nvSpPr>
          <p:cNvPr id="10" name="Rectangle 9">
            <a:extLst>
              <a:ext uri="{FF2B5EF4-FFF2-40B4-BE49-F238E27FC236}">
                <a16:creationId xmlns:a16="http://schemas.microsoft.com/office/drawing/2014/main" id="{8289D91B-DC7D-8142-92D8-94724AE5B752}"/>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351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F7855C2-E003-8B43-B736-9FD79B3E2BAE}"/>
              </a:ext>
            </a:extLst>
          </p:cNvPr>
          <p:cNvGrpSpPr>
            <a:grpSpLocks noChangeAspect="1"/>
          </p:cNvGrpSpPr>
          <p:nvPr/>
        </p:nvGrpSpPr>
        <p:grpSpPr>
          <a:xfrm>
            <a:off x="977935" y="1697516"/>
            <a:ext cx="7266493" cy="4104000"/>
            <a:chOff x="1215282" y="1968221"/>
            <a:chExt cx="6692824" cy="3780000"/>
          </a:xfrm>
        </p:grpSpPr>
        <p:pic>
          <p:nvPicPr>
            <p:cNvPr id="7" name="Picture 6">
              <a:extLst>
                <a:ext uri="{FF2B5EF4-FFF2-40B4-BE49-F238E27FC236}">
                  <a16:creationId xmlns:a16="http://schemas.microsoft.com/office/drawing/2014/main" id="{72038EA8-8752-8849-B91C-A41D6C09461E}"/>
                </a:ext>
              </a:extLst>
            </p:cNvPr>
            <p:cNvPicPr>
              <a:picLocks noChangeAspect="1"/>
            </p:cNvPicPr>
            <p:nvPr/>
          </p:nvPicPr>
          <p:blipFill>
            <a:blip r:embed="rId2"/>
            <a:stretch>
              <a:fillRect/>
            </a:stretch>
          </p:blipFill>
          <p:spPr>
            <a:xfrm>
              <a:off x="1215282" y="1968221"/>
              <a:ext cx="6692824" cy="3780000"/>
            </a:xfrm>
            <a:prstGeom prst="rect">
              <a:avLst/>
            </a:prstGeom>
          </p:spPr>
        </p:pic>
        <p:sp>
          <p:nvSpPr>
            <p:cNvPr id="9" name="Rectangle 8">
              <a:extLst>
                <a:ext uri="{FF2B5EF4-FFF2-40B4-BE49-F238E27FC236}">
                  <a16:creationId xmlns:a16="http://schemas.microsoft.com/office/drawing/2014/main" id="{3385B45D-1785-344E-B477-A9041582E5AD}"/>
                </a:ext>
              </a:extLst>
            </p:cNvPr>
            <p:cNvSpPr/>
            <p:nvPr/>
          </p:nvSpPr>
          <p:spPr>
            <a:xfrm flipH="1">
              <a:off x="1982914" y="3253551"/>
              <a:ext cx="5856458" cy="119214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extBox 15">
              <a:extLst>
                <a:ext uri="{FF2B5EF4-FFF2-40B4-BE49-F238E27FC236}">
                  <a16:creationId xmlns:a16="http://schemas.microsoft.com/office/drawing/2014/main" id="{69942F4D-6EF6-FE4A-A18B-7B1C3BD16241}"/>
                </a:ext>
              </a:extLst>
            </p:cNvPr>
            <p:cNvSpPr txBox="1"/>
            <p:nvPr/>
          </p:nvSpPr>
          <p:spPr>
            <a:xfrm>
              <a:off x="2744738" y="2266560"/>
              <a:ext cx="1557754" cy="300082"/>
            </a:xfrm>
            <a:prstGeom prst="rect">
              <a:avLst/>
            </a:prstGeom>
            <a:noFill/>
          </p:spPr>
          <p:txBody>
            <a:bodyPr wrap="square" rtlCol="0">
              <a:spAutoFit/>
            </a:bodyPr>
            <a:lstStyle/>
            <a:p>
              <a:pPr algn="ctr"/>
              <a:r>
                <a:rPr lang="en-GB" sz="1600" dirty="0">
                  <a:solidFill>
                    <a:srgbClr val="FF0000"/>
                  </a:solidFill>
                </a:rPr>
                <a:t>genomic location</a:t>
              </a:r>
            </a:p>
          </p:txBody>
        </p:sp>
        <p:cxnSp>
          <p:nvCxnSpPr>
            <p:cNvPr id="17" name="Straight Arrow Connector 16">
              <a:extLst>
                <a:ext uri="{FF2B5EF4-FFF2-40B4-BE49-F238E27FC236}">
                  <a16:creationId xmlns:a16="http://schemas.microsoft.com/office/drawing/2014/main" id="{94CBFAF3-0CC1-1448-9F0F-942FF00EF94C}"/>
                </a:ext>
              </a:extLst>
            </p:cNvPr>
            <p:cNvCxnSpPr>
              <a:cxnSpLocks/>
            </p:cNvCxnSpPr>
            <p:nvPr/>
          </p:nvCxnSpPr>
          <p:spPr>
            <a:xfrm flipV="1">
              <a:off x="3519548" y="2088811"/>
              <a:ext cx="0" cy="240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D8984B-DF7B-9440-B01C-56680594717E}"/>
                </a:ext>
              </a:extLst>
            </p:cNvPr>
            <p:cNvCxnSpPr>
              <a:cxnSpLocks/>
            </p:cNvCxnSpPr>
            <p:nvPr/>
          </p:nvCxnSpPr>
          <p:spPr>
            <a:xfrm>
              <a:off x="4185643" y="2430593"/>
              <a:ext cx="312798" cy="167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F815E8-820D-2748-ABEF-0B51411A0CEB}"/>
                </a:ext>
              </a:extLst>
            </p:cNvPr>
            <p:cNvCxnSpPr>
              <a:cxnSpLocks/>
            </p:cNvCxnSpPr>
            <p:nvPr/>
          </p:nvCxnSpPr>
          <p:spPr>
            <a:xfrm flipH="1">
              <a:off x="2572032" y="2448913"/>
              <a:ext cx="285492" cy="149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CF4F48B-95CB-5040-B553-45EB2521FCD0}"/>
                </a:ext>
              </a:extLst>
            </p:cNvPr>
            <p:cNvSpPr/>
            <p:nvPr/>
          </p:nvSpPr>
          <p:spPr>
            <a:xfrm flipH="1">
              <a:off x="1982914" y="2909717"/>
              <a:ext cx="5856458" cy="34783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11" name="TextBox 10">
            <a:extLst>
              <a:ext uri="{FF2B5EF4-FFF2-40B4-BE49-F238E27FC236}">
                <a16:creationId xmlns:a16="http://schemas.microsoft.com/office/drawing/2014/main" id="{373946DC-74F5-844E-ABFD-D166D2841BC4}"/>
              </a:ext>
            </a:extLst>
          </p:cNvPr>
          <p:cNvSpPr txBox="1"/>
          <p:nvPr/>
        </p:nvSpPr>
        <p:spPr>
          <a:xfrm>
            <a:off x="85115" y="2021427"/>
            <a:ext cx="989721" cy="584775"/>
          </a:xfrm>
          <a:prstGeom prst="rect">
            <a:avLst/>
          </a:prstGeom>
          <a:noFill/>
        </p:spPr>
        <p:txBody>
          <a:bodyPr wrap="square" rtlCol="0">
            <a:spAutoFit/>
          </a:bodyPr>
          <a:lstStyle/>
          <a:p>
            <a:pPr algn="ctr"/>
            <a:r>
              <a:rPr lang="en-GB" sz="1600" dirty="0">
                <a:solidFill>
                  <a:srgbClr val="FF0000"/>
                </a:solidFill>
              </a:rPr>
              <a:t>reference genome</a:t>
            </a:r>
          </a:p>
        </p:txBody>
      </p:sp>
      <p:cxnSp>
        <p:nvCxnSpPr>
          <p:cNvPr id="12" name="Straight Arrow Connector 11">
            <a:extLst>
              <a:ext uri="{FF2B5EF4-FFF2-40B4-BE49-F238E27FC236}">
                <a16:creationId xmlns:a16="http://schemas.microsoft.com/office/drawing/2014/main" id="{EF3D698C-CAD9-0B40-8AE8-EC0A2A87349E}"/>
              </a:ext>
            </a:extLst>
          </p:cNvPr>
          <p:cNvCxnSpPr>
            <a:cxnSpLocks/>
          </p:cNvCxnSpPr>
          <p:nvPr/>
        </p:nvCxnSpPr>
        <p:spPr>
          <a:xfrm flipV="1">
            <a:off x="671963" y="1837442"/>
            <a:ext cx="381092" cy="284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27C139-BF51-B445-B2A7-1813EE646819}"/>
              </a:ext>
            </a:extLst>
          </p:cNvPr>
          <p:cNvSpPr txBox="1"/>
          <p:nvPr/>
        </p:nvSpPr>
        <p:spPr>
          <a:xfrm>
            <a:off x="164075" y="2519589"/>
            <a:ext cx="968384" cy="1015663"/>
          </a:xfrm>
          <a:prstGeom prst="rect">
            <a:avLst/>
          </a:prstGeom>
          <a:noFill/>
        </p:spPr>
        <p:txBody>
          <a:bodyPr wrap="square" rtlCol="0">
            <a:spAutoFit/>
          </a:bodyPr>
          <a:lstStyle/>
          <a:p>
            <a:r>
              <a:rPr lang="en-GB" sz="1200" dirty="0"/>
              <a:t>make sure you are using the correct assembly!</a:t>
            </a:r>
          </a:p>
        </p:txBody>
      </p:sp>
      <p:sp>
        <p:nvSpPr>
          <p:cNvPr id="14" name="TextBox 13">
            <a:extLst>
              <a:ext uri="{FF2B5EF4-FFF2-40B4-BE49-F238E27FC236}">
                <a16:creationId xmlns:a16="http://schemas.microsoft.com/office/drawing/2014/main" id="{FFBA01E2-92A3-0942-90E8-6D0242553D6C}"/>
              </a:ext>
            </a:extLst>
          </p:cNvPr>
          <p:cNvSpPr txBox="1"/>
          <p:nvPr/>
        </p:nvSpPr>
        <p:spPr>
          <a:xfrm>
            <a:off x="8127027" y="1914538"/>
            <a:ext cx="872651" cy="338554"/>
          </a:xfrm>
          <a:prstGeom prst="rect">
            <a:avLst/>
          </a:prstGeom>
          <a:noFill/>
        </p:spPr>
        <p:txBody>
          <a:bodyPr wrap="square" rtlCol="0">
            <a:spAutoFit/>
          </a:bodyPr>
          <a:lstStyle/>
          <a:p>
            <a:pPr algn="ctr"/>
            <a:r>
              <a:rPr lang="en-GB" sz="1600" dirty="0">
                <a:solidFill>
                  <a:srgbClr val="FF0000"/>
                </a:solidFill>
              </a:rPr>
              <a:t>zoom</a:t>
            </a:r>
          </a:p>
        </p:txBody>
      </p:sp>
      <p:cxnSp>
        <p:nvCxnSpPr>
          <p:cNvPr id="15" name="Straight Arrow Connector 14">
            <a:extLst>
              <a:ext uri="{FF2B5EF4-FFF2-40B4-BE49-F238E27FC236}">
                <a16:creationId xmlns:a16="http://schemas.microsoft.com/office/drawing/2014/main" id="{C6750D5C-1C07-DE4C-B6C5-A545A8F1519D}"/>
              </a:ext>
            </a:extLst>
          </p:cNvPr>
          <p:cNvCxnSpPr>
            <a:cxnSpLocks/>
          </p:cNvCxnSpPr>
          <p:nvPr/>
        </p:nvCxnSpPr>
        <p:spPr>
          <a:xfrm flipH="1" flipV="1">
            <a:off x="8144009" y="1840656"/>
            <a:ext cx="247357" cy="16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05FD1B0-7F8F-2D43-9618-2C4B9C920302}"/>
              </a:ext>
            </a:extLst>
          </p:cNvPr>
          <p:cNvSpPr txBox="1"/>
          <p:nvPr/>
        </p:nvSpPr>
        <p:spPr>
          <a:xfrm>
            <a:off x="958324" y="3369028"/>
            <a:ext cx="872651" cy="584775"/>
          </a:xfrm>
          <a:prstGeom prst="rect">
            <a:avLst/>
          </a:prstGeom>
          <a:noFill/>
        </p:spPr>
        <p:txBody>
          <a:bodyPr wrap="square" rtlCol="0">
            <a:spAutoFit/>
          </a:bodyPr>
          <a:lstStyle/>
          <a:p>
            <a:pPr algn="ctr"/>
            <a:r>
              <a:rPr lang="en-GB" sz="1600" dirty="0">
                <a:solidFill>
                  <a:srgbClr val="FF0000"/>
                </a:solidFill>
              </a:rPr>
              <a:t>sample track</a:t>
            </a:r>
          </a:p>
        </p:txBody>
      </p:sp>
      <p:sp>
        <p:nvSpPr>
          <p:cNvPr id="21" name="TextBox 20">
            <a:extLst>
              <a:ext uri="{FF2B5EF4-FFF2-40B4-BE49-F238E27FC236}">
                <a16:creationId xmlns:a16="http://schemas.microsoft.com/office/drawing/2014/main" id="{BA531997-872E-0846-B7CE-3BD27D23B786}"/>
              </a:ext>
            </a:extLst>
          </p:cNvPr>
          <p:cNvSpPr txBox="1"/>
          <p:nvPr/>
        </p:nvSpPr>
        <p:spPr>
          <a:xfrm>
            <a:off x="4287858" y="3370592"/>
            <a:ext cx="1105742" cy="584775"/>
          </a:xfrm>
          <a:prstGeom prst="rect">
            <a:avLst/>
          </a:prstGeom>
          <a:noFill/>
        </p:spPr>
        <p:txBody>
          <a:bodyPr wrap="square" rtlCol="0">
            <a:spAutoFit/>
          </a:bodyPr>
          <a:lstStyle/>
          <a:p>
            <a:pPr algn="ctr"/>
            <a:r>
              <a:rPr lang="en-GB" sz="1600" dirty="0">
                <a:solidFill>
                  <a:srgbClr val="FF0000"/>
                </a:solidFill>
              </a:rPr>
              <a:t>alignments view</a:t>
            </a:r>
          </a:p>
        </p:txBody>
      </p:sp>
      <p:sp>
        <p:nvSpPr>
          <p:cNvPr id="23" name="TextBox 22">
            <a:extLst>
              <a:ext uri="{FF2B5EF4-FFF2-40B4-BE49-F238E27FC236}">
                <a16:creationId xmlns:a16="http://schemas.microsoft.com/office/drawing/2014/main" id="{5C0B391C-0FCC-0247-B6D2-E109DFA89730}"/>
              </a:ext>
            </a:extLst>
          </p:cNvPr>
          <p:cNvSpPr txBox="1"/>
          <p:nvPr/>
        </p:nvSpPr>
        <p:spPr>
          <a:xfrm>
            <a:off x="4084165" y="2739258"/>
            <a:ext cx="1513128" cy="338554"/>
          </a:xfrm>
          <a:prstGeom prst="rect">
            <a:avLst/>
          </a:prstGeom>
          <a:noFill/>
        </p:spPr>
        <p:txBody>
          <a:bodyPr wrap="square" rtlCol="0">
            <a:spAutoFit/>
          </a:bodyPr>
          <a:lstStyle/>
          <a:p>
            <a:pPr algn="ctr"/>
            <a:r>
              <a:rPr lang="en-GB" sz="1600" dirty="0">
                <a:solidFill>
                  <a:srgbClr val="FF0000"/>
                </a:solidFill>
              </a:rPr>
              <a:t>coverage track</a:t>
            </a:r>
          </a:p>
        </p:txBody>
      </p:sp>
      <p:grpSp>
        <p:nvGrpSpPr>
          <p:cNvPr id="31" name="Group 30">
            <a:extLst>
              <a:ext uri="{FF2B5EF4-FFF2-40B4-BE49-F238E27FC236}">
                <a16:creationId xmlns:a16="http://schemas.microsoft.com/office/drawing/2014/main" id="{F50B6D59-64F3-BF41-86D7-764267831EC1}"/>
              </a:ext>
            </a:extLst>
          </p:cNvPr>
          <p:cNvGrpSpPr/>
          <p:nvPr/>
        </p:nvGrpSpPr>
        <p:grpSpPr>
          <a:xfrm>
            <a:off x="8164482" y="2607144"/>
            <a:ext cx="867020" cy="733800"/>
            <a:chOff x="8248006" y="2696156"/>
            <a:chExt cx="867020" cy="733800"/>
          </a:xfrm>
        </p:grpSpPr>
        <p:sp>
          <p:nvSpPr>
            <p:cNvPr id="22" name="TextBox 21">
              <a:extLst>
                <a:ext uri="{FF2B5EF4-FFF2-40B4-BE49-F238E27FC236}">
                  <a16:creationId xmlns:a16="http://schemas.microsoft.com/office/drawing/2014/main" id="{BF17DE6B-F50D-444D-93A5-A9FB23EFE663}"/>
                </a:ext>
              </a:extLst>
            </p:cNvPr>
            <p:cNvSpPr txBox="1"/>
            <p:nvPr/>
          </p:nvSpPr>
          <p:spPr>
            <a:xfrm>
              <a:off x="8248006" y="2845181"/>
              <a:ext cx="867020" cy="584775"/>
            </a:xfrm>
            <a:prstGeom prst="rect">
              <a:avLst/>
            </a:prstGeom>
            <a:noFill/>
          </p:spPr>
          <p:txBody>
            <a:bodyPr wrap="square" rtlCol="0">
              <a:spAutoFit/>
            </a:bodyPr>
            <a:lstStyle/>
            <a:p>
              <a:pPr algn="ctr"/>
              <a:r>
                <a:rPr lang="en-GB" sz="1600" dirty="0">
                  <a:solidFill>
                    <a:srgbClr val="FF0000"/>
                  </a:solidFill>
                </a:rPr>
                <a:t>features track</a:t>
              </a:r>
            </a:p>
          </p:txBody>
        </p:sp>
        <p:cxnSp>
          <p:nvCxnSpPr>
            <p:cNvPr id="28" name="Straight Arrow Connector 27">
              <a:extLst>
                <a:ext uri="{FF2B5EF4-FFF2-40B4-BE49-F238E27FC236}">
                  <a16:creationId xmlns:a16="http://schemas.microsoft.com/office/drawing/2014/main" id="{13A2B986-71C5-064F-B5B2-A63372F9A2A3}"/>
                </a:ext>
              </a:extLst>
            </p:cNvPr>
            <p:cNvCxnSpPr>
              <a:cxnSpLocks/>
            </p:cNvCxnSpPr>
            <p:nvPr/>
          </p:nvCxnSpPr>
          <p:spPr>
            <a:xfrm flipH="1" flipV="1">
              <a:off x="8252178" y="2696156"/>
              <a:ext cx="346696" cy="2254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7E67D9A-7ED7-C346-9D61-94761B72CF3E}"/>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Title 1">
            <a:extLst>
              <a:ext uri="{FF2B5EF4-FFF2-40B4-BE49-F238E27FC236}">
                <a16:creationId xmlns:a16="http://schemas.microsoft.com/office/drawing/2014/main" id="{1ED2C026-D88A-8048-B426-F09353B9D61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9" name="Rectangle 28">
            <a:extLst>
              <a:ext uri="{FF2B5EF4-FFF2-40B4-BE49-F238E27FC236}">
                <a16:creationId xmlns:a16="http://schemas.microsoft.com/office/drawing/2014/main" id="{CC3AD9BD-5AB3-9F43-B021-8FB949E67AB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81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87B3F27-2515-C844-A4F4-216F8E22E180}"/>
              </a:ext>
            </a:extLst>
          </p:cNvPr>
          <p:cNvPicPr>
            <a:picLocks noChangeAspect="1"/>
          </p:cNvPicPr>
          <p:nvPr/>
        </p:nvPicPr>
        <p:blipFill>
          <a:blip r:embed="rId2"/>
          <a:stretch>
            <a:fillRect/>
          </a:stretch>
        </p:blipFill>
        <p:spPr>
          <a:xfrm>
            <a:off x="991885" y="1697516"/>
            <a:ext cx="7206446" cy="4068000"/>
          </a:xfrm>
          <a:prstGeom prst="rect">
            <a:avLst/>
          </a:prstGeom>
        </p:spPr>
      </p:pic>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26" name="TextBox 25">
            <a:extLst>
              <a:ext uri="{FF2B5EF4-FFF2-40B4-BE49-F238E27FC236}">
                <a16:creationId xmlns:a16="http://schemas.microsoft.com/office/drawing/2014/main" id="{A881BE40-9287-B548-B1D5-28410C5AB219}"/>
              </a:ext>
            </a:extLst>
          </p:cNvPr>
          <p:cNvSpPr txBox="1"/>
          <p:nvPr/>
        </p:nvSpPr>
        <p:spPr>
          <a:xfrm>
            <a:off x="48102" y="2264077"/>
            <a:ext cx="1070079" cy="584775"/>
          </a:xfrm>
          <a:prstGeom prst="rect">
            <a:avLst/>
          </a:prstGeom>
          <a:noFill/>
        </p:spPr>
        <p:txBody>
          <a:bodyPr wrap="square" rtlCol="0">
            <a:spAutoFit/>
          </a:bodyPr>
          <a:lstStyle/>
          <a:p>
            <a:pPr algn="ctr"/>
            <a:r>
              <a:rPr lang="en-GB" sz="1600" dirty="0">
                <a:solidFill>
                  <a:srgbClr val="FF0000"/>
                </a:solidFill>
              </a:rPr>
              <a:t>reference genome</a:t>
            </a:r>
          </a:p>
        </p:txBody>
      </p:sp>
      <p:sp>
        <p:nvSpPr>
          <p:cNvPr id="29" name="TextBox 28">
            <a:extLst>
              <a:ext uri="{FF2B5EF4-FFF2-40B4-BE49-F238E27FC236}">
                <a16:creationId xmlns:a16="http://schemas.microsoft.com/office/drawing/2014/main" id="{58F889CE-3806-9947-87F5-B6B4D61967D3}"/>
              </a:ext>
            </a:extLst>
          </p:cNvPr>
          <p:cNvSpPr txBox="1"/>
          <p:nvPr/>
        </p:nvSpPr>
        <p:spPr>
          <a:xfrm>
            <a:off x="3054427" y="4940865"/>
            <a:ext cx="1275062" cy="338554"/>
          </a:xfrm>
          <a:prstGeom prst="rect">
            <a:avLst/>
          </a:prstGeom>
          <a:noFill/>
        </p:spPr>
        <p:txBody>
          <a:bodyPr wrap="square" rtlCol="0">
            <a:spAutoFit/>
          </a:bodyPr>
          <a:lstStyle/>
          <a:p>
            <a:pPr algn="ctr"/>
            <a:r>
              <a:rPr lang="en-GB" sz="1600" dirty="0">
                <a:solidFill>
                  <a:srgbClr val="FF0000"/>
                </a:solidFill>
              </a:rPr>
              <a:t>alignments</a:t>
            </a:r>
          </a:p>
        </p:txBody>
      </p:sp>
      <p:cxnSp>
        <p:nvCxnSpPr>
          <p:cNvPr id="30" name="Straight Arrow Connector 29">
            <a:extLst>
              <a:ext uri="{FF2B5EF4-FFF2-40B4-BE49-F238E27FC236}">
                <a16:creationId xmlns:a16="http://schemas.microsoft.com/office/drawing/2014/main" id="{629D24FC-BC9B-9F49-B07B-743FE3D80AE5}"/>
              </a:ext>
            </a:extLst>
          </p:cNvPr>
          <p:cNvCxnSpPr>
            <a:cxnSpLocks/>
          </p:cNvCxnSpPr>
          <p:nvPr/>
        </p:nvCxnSpPr>
        <p:spPr>
          <a:xfrm flipV="1">
            <a:off x="3691958" y="4726278"/>
            <a:ext cx="148619" cy="287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445A18-882E-044B-A0A5-AA90C7AEFDD4}"/>
              </a:ext>
            </a:extLst>
          </p:cNvPr>
          <p:cNvCxnSpPr>
            <a:cxnSpLocks/>
          </p:cNvCxnSpPr>
          <p:nvPr/>
        </p:nvCxnSpPr>
        <p:spPr>
          <a:xfrm flipH="1" flipV="1">
            <a:off x="3154014" y="4613422"/>
            <a:ext cx="334524" cy="3854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2D7700-0E5C-9945-B25D-458880A0B62F}"/>
              </a:ext>
            </a:extLst>
          </p:cNvPr>
          <p:cNvCxnSpPr>
            <a:cxnSpLocks/>
          </p:cNvCxnSpPr>
          <p:nvPr/>
        </p:nvCxnSpPr>
        <p:spPr>
          <a:xfrm flipV="1">
            <a:off x="4083095" y="4924149"/>
            <a:ext cx="449815" cy="1697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ED10A4-ED9D-8543-8542-415CD2F3A408}"/>
              </a:ext>
            </a:extLst>
          </p:cNvPr>
          <p:cNvSpPr txBox="1"/>
          <p:nvPr/>
        </p:nvSpPr>
        <p:spPr>
          <a:xfrm>
            <a:off x="1720921" y="2679575"/>
            <a:ext cx="1433093" cy="338554"/>
          </a:xfrm>
          <a:prstGeom prst="rect">
            <a:avLst/>
          </a:prstGeom>
          <a:noFill/>
        </p:spPr>
        <p:txBody>
          <a:bodyPr wrap="square" rtlCol="0">
            <a:spAutoFit/>
          </a:bodyPr>
          <a:lstStyle/>
          <a:p>
            <a:pPr algn="ctr"/>
            <a:r>
              <a:rPr lang="en-GB" sz="1600" dirty="0">
                <a:solidFill>
                  <a:srgbClr val="FF0000"/>
                </a:solidFill>
              </a:rPr>
              <a:t>coverage track</a:t>
            </a:r>
          </a:p>
        </p:txBody>
      </p:sp>
      <p:cxnSp>
        <p:nvCxnSpPr>
          <p:cNvPr id="44" name="Straight Arrow Connector 43">
            <a:extLst>
              <a:ext uri="{FF2B5EF4-FFF2-40B4-BE49-F238E27FC236}">
                <a16:creationId xmlns:a16="http://schemas.microsoft.com/office/drawing/2014/main" id="{63026174-A922-4546-A530-9D2882E31205}"/>
              </a:ext>
            </a:extLst>
          </p:cNvPr>
          <p:cNvCxnSpPr>
            <a:cxnSpLocks/>
          </p:cNvCxnSpPr>
          <p:nvPr/>
        </p:nvCxnSpPr>
        <p:spPr>
          <a:xfrm>
            <a:off x="969305" y="2556465"/>
            <a:ext cx="35149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35D8018-5361-0C41-BFE4-9DABBDC0574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itle 1">
            <a:extLst>
              <a:ext uri="{FF2B5EF4-FFF2-40B4-BE49-F238E27FC236}">
                <a16:creationId xmlns:a16="http://schemas.microsoft.com/office/drawing/2014/main" id="{0EB39D14-8E74-234D-8DED-4057F93B9495}"/>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7" name="Rectangle 16">
            <a:extLst>
              <a:ext uri="{FF2B5EF4-FFF2-40B4-BE49-F238E27FC236}">
                <a16:creationId xmlns:a16="http://schemas.microsoft.com/office/drawing/2014/main" id="{D75694D4-7088-3440-A962-46032705BF1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44940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pic>
        <p:nvPicPr>
          <p:cNvPr id="13" name="Google Shape;764;p64">
            <a:extLst>
              <a:ext uri="{FF2B5EF4-FFF2-40B4-BE49-F238E27FC236}">
                <a16:creationId xmlns:a16="http://schemas.microsoft.com/office/drawing/2014/main" id="{419D337C-360E-AC44-9F5B-FBE3A887851B}"/>
              </a:ext>
            </a:extLst>
          </p:cNvPr>
          <p:cNvPicPr preferRelativeResize="0">
            <a:picLocks noChangeAspect="1"/>
          </p:cNvPicPr>
          <p:nvPr/>
        </p:nvPicPr>
        <p:blipFill rotWithShape="1">
          <a:blip r:embed="rId3">
            <a:alphaModFix/>
          </a:blip>
          <a:srcRect/>
          <a:stretch/>
        </p:blipFill>
        <p:spPr>
          <a:xfrm>
            <a:off x="991878" y="1492796"/>
            <a:ext cx="7174298" cy="3708000"/>
          </a:xfrm>
          <a:prstGeom prst="rect">
            <a:avLst/>
          </a:prstGeom>
          <a:noFill/>
          <a:ln>
            <a:noFill/>
          </a:ln>
        </p:spPr>
      </p:pic>
      <p:pic>
        <p:nvPicPr>
          <p:cNvPr id="14" name="Google Shape;768;p64">
            <a:extLst>
              <a:ext uri="{FF2B5EF4-FFF2-40B4-BE49-F238E27FC236}">
                <a16:creationId xmlns:a16="http://schemas.microsoft.com/office/drawing/2014/main" id="{D6ECFBAA-A14F-D94F-83CA-9BDAEEAF404F}"/>
              </a:ext>
            </a:extLst>
          </p:cNvPr>
          <p:cNvPicPr preferRelativeResize="0">
            <a:picLocks noChangeAspect="1"/>
          </p:cNvPicPr>
          <p:nvPr/>
        </p:nvPicPr>
        <p:blipFill rotWithShape="1">
          <a:blip r:embed="rId4">
            <a:alphaModFix/>
          </a:blip>
          <a:srcRect/>
          <a:stretch/>
        </p:blipFill>
        <p:spPr>
          <a:xfrm>
            <a:off x="457873" y="5450956"/>
            <a:ext cx="8228254" cy="297000"/>
          </a:xfrm>
          <a:prstGeom prst="rect">
            <a:avLst/>
          </a:prstGeom>
          <a:noFill/>
          <a:ln>
            <a:noFill/>
          </a:ln>
        </p:spPr>
      </p:pic>
      <p:cxnSp>
        <p:nvCxnSpPr>
          <p:cNvPr id="15" name="Google Shape;770;p64">
            <a:extLst>
              <a:ext uri="{FF2B5EF4-FFF2-40B4-BE49-F238E27FC236}">
                <a16:creationId xmlns:a16="http://schemas.microsoft.com/office/drawing/2014/main" id="{F59ECB2F-3D92-7B44-BEC0-BA2BF5594389}"/>
              </a:ext>
            </a:extLst>
          </p:cNvPr>
          <p:cNvCxnSpPr>
            <a:cxnSpLocks/>
          </p:cNvCxnSpPr>
          <p:nvPr/>
        </p:nvCxnSpPr>
        <p:spPr>
          <a:xfrm flipH="1" flipV="1">
            <a:off x="3507129" y="5020706"/>
            <a:ext cx="198283" cy="50003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Google Shape;771;p64">
            <a:extLst>
              <a:ext uri="{FF2B5EF4-FFF2-40B4-BE49-F238E27FC236}">
                <a16:creationId xmlns:a16="http://schemas.microsoft.com/office/drawing/2014/main" id="{FF7A8E25-02C5-3B4C-97FE-7504BC37CB00}"/>
              </a:ext>
            </a:extLst>
          </p:cNvPr>
          <p:cNvCxnSpPr>
            <a:cxnSpLocks/>
          </p:cNvCxnSpPr>
          <p:nvPr/>
        </p:nvCxnSpPr>
        <p:spPr>
          <a:xfrm flipV="1">
            <a:off x="4273178" y="5020706"/>
            <a:ext cx="1423135" cy="6315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D8B45503-FB75-AB4A-9A04-743ED6110DC2}"/>
              </a:ext>
            </a:extLst>
          </p:cNvPr>
          <p:cNvSpPr txBox="1"/>
          <p:nvPr/>
        </p:nvSpPr>
        <p:spPr>
          <a:xfrm>
            <a:off x="293915" y="2621067"/>
            <a:ext cx="1090136" cy="830997"/>
          </a:xfrm>
          <a:prstGeom prst="rect">
            <a:avLst/>
          </a:prstGeom>
          <a:solidFill>
            <a:schemeClr val="bg1"/>
          </a:solidFill>
          <a:ln w="3175">
            <a:solidFill>
              <a:schemeClr val="tx1"/>
            </a:solidFill>
          </a:ln>
        </p:spPr>
        <p:txBody>
          <a:bodyPr wrap="square" rtlCol="0">
            <a:spAutoFit/>
          </a:bodyPr>
          <a:lstStyle/>
          <a:p>
            <a:pPr algn="r"/>
            <a:r>
              <a:rPr lang="en-GB" sz="1600" dirty="0"/>
              <a:t>grey lines connect mate pairs</a:t>
            </a:r>
          </a:p>
        </p:txBody>
      </p:sp>
      <p:sp>
        <p:nvSpPr>
          <p:cNvPr id="18" name="TextBox 17">
            <a:extLst>
              <a:ext uri="{FF2B5EF4-FFF2-40B4-BE49-F238E27FC236}">
                <a16:creationId xmlns:a16="http://schemas.microsoft.com/office/drawing/2014/main" id="{361A92DE-CCC2-F34F-89A7-1A16F6B12F4B}"/>
              </a:ext>
            </a:extLst>
          </p:cNvPr>
          <p:cNvSpPr txBox="1"/>
          <p:nvPr/>
        </p:nvSpPr>
        <p:spPr>
          <a:xfrm>
            <a:off x="5576108" y="2479125"/>
            <a:ext cx="3110019" cy="584775"/>
          </a:xfrm>
          <a:prstGeom prst="rect">
            <a:avLst/>
          </a:prstGeom>
          <a:solidFill>
            <a:schemeClr val="bg1"/>
          </a:solidFill>
          <a:ln w="3175">
            <a:solidFill>
              <a:schemeClr val="tx1"/>
            </a:solidFill>
          </a:ln>
        </p:spPr>
        <p:txBody>
          <a:bodyPr wrap="square" rtlCol="0">
            <a:spAutoFit/>
          </a:bodyPr>
          <a:lstStyle/>
          <a:p>
            <a:r>
              <a:rPr lang="en-GB" sz="1600" dirty="0"/>
              <a:t>matching bases are shown in grey and only mismatches are coloured</a:t>
            </a:r>
          </a:p>
        </p:txBody>
      </p:sp>
      <p:sp>
        <p:nvSpPr>
          <p:cNvPr id="19" name="Rectangle 18">
            <a:extLst>
              <a:ext uri="{FF2B5EF4-FFF2-40B4-BE49-F238E27FC236}">
                <a16:creationId xmlns:a16="http://schemas.microsoft.com/office/drawing/2014/main" id="{7D699158-3333-0546-9C1B-B6C341C04871}"/>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F91AE51F-F7A8-EA48-9077-C4A8723D3A7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1" name="Rectangle 20">
            <a:extLst>
              <a:ext uri="{FF2B5EF4-FFF2-40B4-BE49-F238E27FC236}">
                <a16:creationId xmlns:a16="http://schemas.microsoft.com/office/drawing/2014/main" id="{D9F4C63F-1DF6-3A4A-8FBE-9EAAE525439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18209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grpSp>
        <p:nvGrpSpPr>
          <p:cNvPr id="11" name="Group 10">
            <a:extLst>
              <a:ext uri="{FF2B5EF4-FFF2-40B4-BE49-F238E27FC236}">
                <a16:creationId xmlns:a16="http://schemas.microsoft.com/office/drawing/2014/main" id="{55E3E3BA-1C30-F64A-9AB3-28F8E48C4374}"/>
              </a:ext>
            </a:extLst>
          </p:cNvPr>
          <p:cNvGrpSpPr/>
          <p:nvPr/>
        </p:nvGrpSpPr>
        <p:grpSpPr>
          <a:xfrm>
            <a:off x="991878" y="1797595"/>
            <a:ext cx="7142858" cy="3156580"/>
            <a:chOff x="1600199" y="1249011"/>
            <a:chExt cx="9523811" cy="4208773"/>
          </a:xfrm>
        </p:grpSpPr>
        <p:pic>
          <p:nvPicPr>
            <p:cNvPr id="12" name="Google Shape;792;p66">
              <a:extLst>
                <a:ext uri="{FF2B5EF4-FFF2-40B4-BE49-F238E27FC236}">
                  <a16:creationId xmlns:a16="http://schemas.microsoft.com/office/drawing/2014/main" id="{2D3475B8-BE32-8742-B5CE-41DFDBC17E23}"/>
                </a:ext>
              </a:extLst>
            </p:cNvPr>
            <p:cNvPicPr preferRelativeResize="0">
              <a:picLocks noChangeAspect="1"/>
            </p:cNvPicPr>
            <p:nvPr/>
          </p:nvPicPr>
          <p:blipFill rotWithShape="1">
            <a:blip r:embed="rId3">
              <a:alphaModFix/>
            </a:blip>
            <a:srcRect l="319" b="9073"/>
            <a:stretch/>
          </p:blipFill>
          <p:spPr>
            <a:xfrm>
              <a:off x="1600199" y="1521784"/>
              <a:ext cx="9523811" cy="3936000"/>
            </a:xfrm>
            <a:prstGeom prst="rect">
              <a:avLst/>
            </a:prstGeom>
            <a:noFill/>
            <a:ln>
              <a:noFill/>
            </a:ln>
          </p:spPr>
        </p:pic>
        <p:pic>
          <p:nvPicPr>
            <p:cNvPr id="19" name="Google Shape;792;p66">
              <a:extLst>
                <a:ext uri="{FF2B5EF4-FFF2-40B4-BE49-F238E27FC236}">
                  <a16:creationId xmlns:a16="http://schemas.microsoft.com/office/drawing/2014/main" id="{5A5D4253-4A4D-E047-9D72-8D292A8CB3A7}"/>
                </a:ext>
              </a:extLst>
            </p:cNvPr>
            <p:cNvPicPr preferRelativeResize="0"/>
            <p:nvPr/>
          </p:nvPicPr>
          <p:blipFill rotWithShape="1">
            <a:blip r:embed="rId3">
              <a:alphaModFix/>
            </a:blip>
            <a:srcRect l="319" t="91583" b="942"/>
            <a:stretch/>
          </p:blipFill>
          <p:spPr>
            <a:xfrm>
              <a:off x="1600199" y="1249011"/>
              <a:ext cx="9020503" cy="306465"/>
            </a:xfrm>
            <a:prstGeom prst="rect">
              <a:avLst/>
            </a:prstGeom>
            <a:noFill/>
            <a:ln>
              <a:noFill/>
            </a:ln>
          </p:spPr>
        </p:pic>
      </p:grpSp>
      <p:pic>
        <p:nvPicPr>
          <p:cNvPr id="20" name="Google Shape;790;p66">
            <a:extLst>
              <a:ext uri="{FF2B5EF4-FFF2-40B4-BE49-F238E27FC236}">
                <a16:creationId xmlns:a16="http://schemas.microsoft.com/office/drawing/2014/main" id="{E2317AEF-4EC4-1949-AD59-EF41E25FC60D}"/>
              </a:ext>
            </a:extLst>
          </p:cNvPr>
          <p:cNvPicPr preferRelativeResize="0">
            <a:picLocks noChangeAspect="1"/>
          </p:cNvPicPr>
          <p:nvPr/>
        </p:nvPicPr>
        <p:blipFill rotWithShape="1">
          <a:blip r:embed="rId4">
            <a:alphaModFix/>
          </a:blip>
          <a:srcRect/>
          <a:stretch/>
        </p:blipFill>
        <p:spPr>
          <a:xfrm>
            <a:off x="457200" y="5204622"/>
            <a:ext cx="8229600" cy="154349"/>
          </a:xfrm>
          <a:prstGeom prst="rect">
            <a:avLst/>
          </a:prstGeom>
          <a:noFill/>
          <a:ln>
            <a:noFill/>
          </a:ln>
        </p:spPr>
      </p:pic>
      <p:sp>
        <p:nvSpPr>
          <p:cNvPr id="21" name="Left Brace 20">
            <a:extLst>
              <a:ext uri="{FF2B5EF4-FFF2-40B4-BE49-F238E27FC236}">
                <a16:creationId xmlns:a16="http://schemas.microsoft.com/office/drawing/2014/main" id="{1CDEF1A0-E875-2E4B-AA0E-2832E180EDAB}"/>
              </a:ext>
            </a:extLst>
          </p:cNvPr>
          <p:cNvSpPr/>
          <p:nvPr/>
        </p:nvSpPr>
        <p:spPr>
          <a:xfrm rot="16200000">
            <a:off x="6325373" y="1437331"/>
            <a:ext cx="182664" cy="333955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sp>
        <p:nvSpPr>
          <p:cNvPr id="22" name="Rectangle 21">
            <a:extLst>
              <a:ext uri="{FF2B5EF4-FFF2-40B4-BE49-F238E27FC236}">
                <a16:creationId xmlns:a16="http://schemas.microsoft.com/office/drawing/2014/main" id="{B8086D07-DB02-004A-9355-3868029D2454}"/>
              </a:ext>
            </a:extLst>
          </p:cNvPr>
          <p:cNvSpPr/>
          <p:nvPr/>
        </p:nvSpPr>
        <p:spPr>
          <a:xfrm>
            <a:off x="5745723" y="5204621"/>
            <a:ext cx="226559" cy="1543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Box 22">
            <a:extLst>
              <a:ext uri="{FF2B5EF4-FFF2-40B4-BE49-F238E27FC236}">
                <a16:creationId xmlns:a16="http://schemas.microsoft.com/office/drawing/2014/main" id="{F43A0189-F412-D242-A740-9FB2E900FB24}"/>
              </a:ext>
            </a:extLst>
          </p:cNvPr>
          <p:cNvSpPr txBox="1"/>
          <p:nvPr/>
        </p:nvSpPr>
        <p:spPr>
          <a:xfrm>
            <a:off x="5638185" y="5371590"/>
            <a:ext cx="2715936" cy="338554"/>
          </a:xfrm>
          <a:prstGeom prst="rect">
            <a:avLst/>
          </a:prstGeom>
          <a:noFill/>
        </p:spPr>
        <p:txBody>
          <a:bodyPr wrap="none" rtlCol="0">
            <a:spAutoFit/>
          </a:bodyPr>
          <a:lstStyle/>
          <a:p>
            <a:r>
              <a:rPr lang="en-GB" sz="1600" dirty="0"/>
              <a:t>soft-clipped bases do not align</a:t>
            </a:r>
          </a:p>
        </p:txBody>
      </p:sp>
      <p:sp>
        <p:nvSpPr>
          <p:cNvPr id="14" name="Rectangle 13">
            <a:extLst>
              <a:ext uri="{FF2B5EF4-FFF2-40B4-BE49-F238E27FC236}">
                <a16:creationId xmlns:a16="http://schemas.microsoft.com/office/drawing/2014/main" id="{85BB4161-2A67-6C44-8D19-8302A0D0E89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itle 1">
            <a:extLst>
              <a:ext uri="{FF2B5EF4-FFF2-40B4-BE49-F238E27FC236}">
                <a16:creationId xmlns:a16="http://schemas.microsoft.com/office/drawing/2014/main" id="{3ED6C0BA-E5F7-6242-A238-5E036ED8C63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6" name="Rectangle 15">
            <a:extLst>
              <a:ext uri="{FF2B5EF4-FFF2-40B4-BE49-F238E27FC236}">
                <a16:creationId xmlns:a16="http://schemas.microsoft.com/office/drawing/2014/main" id="{211EAAF8-D594-444B-8EB9-04842BC6AA4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6024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grpSp>
        <p:nvGrpSpPr>
          <p:cNvPr id="33" name="Group 32">
            <a:extLst>
              <a:ext uri="{FF2B5EF4-FFF2-40B4-BE49-F238E27FC236}">
                <a16:creationId xmlns:a16="http://schemas.microsoft.com/office/drawing/2014/main" id="{FD4111AD-5B09-8645-B1C1-9CA9ED816E17}"/>
              </a:ext>
            </a:extLst>
          </p:cNvPr>
          <p:cNvGrpSpPr/>
          <p:nvPr/>
        </p:nvGrpSpPr>
        <p:grpSpPr>
          <a:xfrm>
            <a:off x="477508" y="5369087"/>
            <a:ext cx="8188981" cy="441866"/>
            <a:chOff x="609600" y="2433877"/>
            <a:chExt cx="10918641" cy="589154"/>
          </a:xfrm>
        </p:grpSpPr>
        <p:pic>
          <p:nvPicPr>
            <p:cNvPr id="34" name="Google Shape;804;p67">
              <a:extLst>
                <a:ext uri="{FF2B5EF4-FFF2-40B4-BE49-F238E27FC236}">
                  <a16:creationId xmlns:a16="http://schemas.microsoft.com/office/drawing/2014/main" id="{9D36F98A-A6CC-5B46-BE42-642074149B2C}"/>
                </a:ext>
              </a:extLst>
            </p:cNvPr>
            <p:cNvPicPr preferRelativeResize="0">
              <a:picLocks noChangeAspect="1"/>
            </p:cNvPicPr>
            <p:nvPr/>
          </p:nvPicPr>
          <p:blipFill rotWithShape="1">
            <a:blip r:embed="rId3">
              <a:alphaModFix/>
            </a:blip>
            <a:srcRect r="494"/>
            <a:stretch/>
          </p:blipFill>
          <p:spPr>
            <a:xfrm>
              <a:off x="609600" y="2433877"/>
              <a:ext cx="10918641" cy="205799"/>
            </a:xfrm>
            <a:prstGeom prst="rect">
              <a:avLst/>
            </a:prstGeom>
            <a:noFill/>
            <a:ln>
              <a:noFill/>
            </a:ln>
          </p:spPr>
        </p:pic>
        <p:pic>
          <p:nvPicPr>
            <p:cNvPr id="35" name="Google Shape;805;p67">
              <a:extLst>
                <a:ext uri="{FF2B5EF4-FFF2-40B4-BE49-F238E27FC236}">
                  <a16:creationId xmlns:a16="http://schemas.microsoft.com/office/drawing/2014/main" id="{816A5840-3173-1946-86D1-F13F790DB14D}"/>
                </a:ext>
              </a:extLst>
            </p:cNvPr>
            <p:cNvPicPr preferRelativeResize="0">
              <a:picLocks noChangeAspect="1"/>
            </p:cNvPicPr>
            <p:nvPr/>
          </p:nvPicPr>
          <p:blipFill rotWithShape="1">
            <a:blip r:embed="rId4">
              <a:alphaModFix/>
            </a:blip>
            <a:srcRect l="-1" r="722"/>
            <a:stretch/>
          </p:blipFill>
          <p:spPr>
            <a:xfrm>
              <a:off x="609626" y="2639675"/>
              <a:ext cx="10918615" cy="214913"/>
            </a:xfrm>
            <a:prstGeom prst="rect">
              <a:avLst/>
            </a:prstGeom>
            <a:noFill/>
            <a:ln>
              <a:noFill/>
            </a:ln>
          </p:spPr>
        </p:pic>
        <p:pic>
          <p:nvPicPr>
            <p:cNvPr id="36" name="Google Shape;806;p67">
              <a:extLst>
                <a:ext uri="{FF2B5EF4-FFF2-40B4-BE49-F238E27FC236}">
                  <a16:creationId xmlns:a16="http://schemas.microsoft.com/office/drawing/2014/main" id="{20D8C03E-CB92-9C48-884C-39F9F27632BA}"/>
                </a:ext>
              </a:extLst>
            </p:cNvPr>
            <p:cNvPicPr preferRelativeResize="0">
              <a:picLocks noChangeAspect="1"/>
            </p:cNvPicPr>
            <p:nvPr/>
          </p:nvPicPr>
          <p:blipFill rotWithShape="1">
            <a:blip r:embed="rId5">
              <a:alphaModFix/>
            </a:blip>
            <a:srcRect l="108" t="5" r="385" b="-5"/>
            <a:stretch/>
          </p:blipFill>
          <p:spPr>
            <a:xfrm>
              <a:off x="609600" y="2825408"/>
              <a:ext cx="10918641" cy="197623"/>
            </a:xfrm>
            <a:prstGeom prst="rect">
              <a:avLst/>
            </a:prstGeom>
            <a:noFill/>
            <a:ln>
              <a:noFill/>
            </a:ln>
          </p:spPr>
        </p:pic>
      </p:grpSp>
      <p:grpSp>
        <p:nvGrpSpPr>
          <p:cNvPr id="37" name="Group 36">
            <a:extLst>
              <a:ext uri="{FF2B5EF4-FFF2-40B4-BE49-F238E27FC236}">
                <a16:creationId xmlns:a16="http://schemas.microsoft.com/office/drawing/2014/main" id="{856D0D98-E2BE-FF4B-914D-98B835F72D10}"/>
              </a:ext>
            </a:extLst>
          </p:cNvPr>
          <p:cNvGrpSpPr>
            <a:grpSpLocks noChangeAspect="1"/>
          </p:cNvGrpSpPr>
          <p:nvPr/>
        </p:nvGrpSpPr>
        <p:grpSpPr>
          <a:xfrm>
            <a:off x="3662217" y="1666445"/>
            <a:ext cx="4728653" cy="3456000"/>
            <a:chOff x="3884233" y="2173892"/>
            <a:chExt cx="4723166" cy="3451995"/>
          </a:xfrm>
        </p:grpSpPr>
        <p:pic>
          <p:nvPicPr>
            <p:cNvPr id="38" name="Google Shape;803;p67">
              <a:extLst>
                <a:ext uri="{FF2B5EF4-FFF2-40B4-BE49-F238E27FC236}">
                  <a16:creationId xmlns:a16="http://schemas.microsoft.com/office/drawing/2014/main" id="{956B88D7-B572-FF47-A320-C9D3B0AEDACE}"/>
                </a:ext>
              </a:extLst>
            </p:cNvPr>
            <p:cNvPicPr preferRelativeResize="0"/>
            <p:nvPr/>
          </p:nvPicPr>
          <p:blipFill rotWithShape="1">
            <a:blip r:embed="rId6">
              <a:alphaModFix/>
            </a:blip>
            <a:srcRect t="77053" b="13868"/>
            <a:stretch/>
          </p:blipFill>
          <p:spPr>
            <a:xfrm>
              <a:off x="3884233" y="2173892"/>
              <a:ext cx="4723165" cy="371475"/>
            </a:xfrm>
            <a:prstGeom prst="rect">
              <a:avLst/>
            </a:prstGeom>
            <a:noFill/>
            <a:ln>
              <a:noFill/>
            </a:ln>
          </p:spPr>
        </p:pic>
        <p:pic>
          <p:nvPicPr>
            <p:cNvPr id="39" name="Google Shape;803;p67">
              <a:extLst>
                <a:ext uri="{FF2B5EF4-FFF2-40B4-BE49-F238E27FC236}">
                  <a16:creationId xmlns:a16="http://schemas.microsoft.com/office/drawing/2014/main" id="{A201EE42-9FDC-BE48-BE6D-978F343A7CFF}"/>
                </a:ext>
              </a:extLst>
            </p:cNvPr>
            <p:cNvPicPr preferRelativeResize="0"/>
            <p:nvPr/>
          </p:nvPicPr>
          <p:blipFill rotWithShape="1">
            <a:blip r:embed="rId6">
              <a:alphaModFix/>
            </a:blip>
            <a:srcRect b="22639"/>
            <a:stretch/>
          </p:blipFill>
          <p:spPr>
            <a:xfrm>
              <a:off x="3884234" y="2460860"/>
              <a:ext cx="4723165" cy="3165027"/>
            </a:xfrm>
            <a:prstGeom prst="rect">
              <a:avLst/>
            </a:prstGeom>
            <a:noFill/>
            <a:ln>
              <a:noFill/>
            </a:ln>
          </p:spPr>
        </p:pic>
      </p:grpSp>
      <p:cxnSp>
        <p:nvCxnSpPr>
          <p:cNvPr id="40" name="Google Shape;807;p67">
            <a:extLst>
              <a:ext uri="{FF2B5EF4-FFF2-40B4-BE49-F238E27FC236}">
                <a16:creationId xmlns:a16="http://schemas.microsoft.com/office/drawing/2014/main" id="{7B3E9824-A2A2-8C45-AF60-17809C9C1352}"/>
              </a:ext>
            </a:extLst>
          </p:cNvPr>
          <p:cNvCxnSpPr>
            <a:cxnSpLocks/>
          </p:cNvCxnSpPr>
          <p:nvPr/>
        </p:nvCxnSpPr>
        <p:spPr>
          <a:xfrm flipV="1">
            <a:off x="3868744" y="3721821"/>
            <a:ext cx="135935" cy="17088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Google Shape;808;p67">
            <a:extLst>
              <a:ext uri="{FF2B5EF4-FFF2-40B4-BE49-F238E27FC236}">
                <a16:creationId xmlns:a16="http://schemas.microsoft.com/office/drawing/2014/main" id="{4CDF57A1-F069-014C-AADA-E2C1F849A791}"/>
              </a:ext>
            </a:extLst>
          </p:cNvPr>
          <p:cNvCxnSpPr>
            <a:cxnSpLocks/>
          </p:cNvCxnSpPr>
          <p:nvPr/>
        </p:nvCxnSpPr>
        <p:spPr>
          <a:xfrm flipV="1">
            <a:off x="4451764" y="3721821"/>
            <a:ext cx="1215519" cy="187454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Google Shape;809;p67">
            <a:extLst>
              <a:ext uri="{FF2B5EF4-FFF2-40B4-BE49-F238E27FC236}">
                <a16:creationId xmlns:a16="http://schemas.microsoft.com/office/drawing/2014/main" id="{47ACF880-C86E-A740-9251-5F6AC9981BE5}"/>
              </a:ext>
            </a:extLst>
          </p:cNvPr>
          <p:cNvCxnSpPr>
            <a:cxnSpLocks/>
          </p:cNvCxnSpPr>
          <p:nvPr/>
        </p:nvCxnSpPr>
        <p:spPr>
          <a:xfrm flipV="1">
            <a:off x="4457114" y="4622774"/>
            <a:ext cx="2368558" cy="1107831"/>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Google Shape;810;p67">
            <a:extLst>
              <a:ext uri="{FF2B5EF4-FFF2-40B4-BE49-F238E27FC236}">
                <a16:creationId xmlns:a16="http://schemas.microsoft.com/office/drawing/2014/main" id="{0B6371B5-AE5D-AC48-B0D1-623A91B00D70}"/>
              </a:ext>
            </a:extLst>
          </p:cNvPr>
          <p:cNvSpPr txBox="1"/>
          <p:nvPr/>
        </p:nvSpPr>
        <p:spPr>
          <a:xfrm>
            <a:off x="425937" y="1815891"/>
            <a:ext cx="3189287" cy="2441363"/>
          </a:xfrm>
          <a:prstGeom prst="rect">
            <a:avLst/>
          </a:prstGeom>
          <a:noFill/>
          <a:ln>
            <a:noFill/>
          </a:ln>
        </p:spPr>
        <p:txBody>
          <a:bodyPr spcFirstLastPara="1" wrap="square" lIns="68569" tIns="34275" rIns="68569" bIns="34275" anchor="t" anchorCtr="0">
            <a:noAutofit/>
          </a:bodyPr>
          <a:lstStyle/>
          <a:p>
            <a:pPr marL="214313" indent="-214313">
              <a:spcAft>
                <a:spcPts val="1000"/>
              </a:spcAft>
              <a:buFont typeface=".AppleSystemUIFont"/>
              <a:buChar char="-"/>
            </a:pPr>
            <a:r>
              <a:rPr lang="en-GB" dirty="0">
                <a:solidFill>
                  <a:schemeClr val="dk1"/>
                </a:solidFill>
                <a:latin typeface="Calibri"/>
                <a:ea typeface="Calibri"/>
                <a:cs typeface="Calibri"/>
                <a:sym typeface="Calibri"/>
              </a:rPr>
              <a:t>The left read has 78M and then is softclipped.</a:t>
            </a:r>
          </a:p>
          <a:p>
            <a:pPr marL="214313" indent="-214313">
              <a:spcAft>
                <a:spcPts val="1000"/>
              </a:spcAft>
              <a:buFont typeface=".AppleSystemUIFont"/>
              <a:buChar char="-"/>
            </a:pPr>
            <a:r>
              <a:rPr lang="en-GB" dirty="0">
                <a:solidFill>
                  <a:schemeClr val="dk1"/>
                </a:solidFill>
                <a:latin typeface="Calibri"/>
                <a:ea typeface="Calibri"/>
                <a:cs typeface="Calibri"/>
                <a:sym typeface="Calibri"/>
              </a:rPr>
              <a:t>The right read aligns perfectly.</a:t>
            </a:r>
          </a:p>
          <a:p>
            <a:pPr marL="214313" indent="-214313">
              <a:spcAft>
                <a:spcPts val="1000"/>
              </a:spcAft>
              <a:buFont typeface=".AppleSystemUIFont"/>
              <a:buChar char="-"/>
            </a:pPr>
            <a:r>
              <a:rPr lang="en-GB" dirty="0">
                <a:solidFill>
                  <a:schemeClr val="dk1"/>
                </a:solidFill>
                <a:latin typeface="Calibri"/>
                <a:ea typeface="Calibri"/>
                <a:cs typeface="Calibri"/>
                <a:sym typeface="Calibri"/>
              </a:rPr>
              <a:t>The middle read alignment is the ‘right half’ of the left read. It is hard-clipped and marked as ‘secondary’ (see flags).</a:t>
            </a:r>
            <a:endParaRPr dirty="0"/>
          </a:p>
        </p:txBody>
      </p:sp>
      <p:cxnSp>
        <p:nvCxnSpPr>
          <p:cNvPr id="44" name="Google Shape;811;p67">
            <a:extLst>
              <a:ext uri="{FF2B5EF4-FFF2-40B4-BE49-F238E27FC236}">
                <a16:creationId xmlns:a16="http://schemas.microsoft.com/office/drawing/2014/main" id="{0E8AFDA4-17D7-0043-9519-B2195664F92D}"/>
              </a:ext>
            </a:extLst>
          </p:cNvPr>
          <p:cNvCxnSpPr>
            <a:cxnSpLocks/>
          </p:cNvCxnSpPr>
          <p:nvPr/>
        </p:nvCxnSpPr>
        <p:spPr>
          <a:xfrm>
            <a:off x="5554206" y="5654715"/>
            <a:ext cx="226155" cy="0"/>
          </a:xfrm>
          <a:prstGeom prst="straightConnector1">
            <a:avLst/>
          </a:prstGeom>
          <a:noFill/>
          <a:ln w="28575" cap="flat" cmpd="sng">
            <a:solidFill>
              <a:schemeClr val="accent2"/>
            </a:solidFill>
            <a:prstDash val="solid"/>
            <a:miter lim="800000"/>
            <a:headEnd type="none" w="sm" len="sm"/>
            <a:tailEnd type="none" w="sm" len="sm"/>
          </a:ln>
        </p:spPr>
      </p:cxnSp>
      <p:sp>
        <p:nvSpPr>
          <p:cNvPr id="45" name="TextBox 44">
            <a:extLst>
              <a:ext uri="{FF2B5EF4-FFF2-40B4-BE49-F238E27FC236}">
                <a16:creationId xmlns:a16="http://schemas.microsoft.com/office/drawing/2014/main" id="{9840A8DD-C11A-E149-B766-EA08554C11BC}"/>
              </a:ext>
            </a:extLst>
          </p:cNvPr>
          <p:cNvSpPr txBox="1"/>
          <p:nvPr/>
        </p:nvSpPr>
        <p:spPr>
          <a:xfrm>
            <a:off x="271643" y="4835337"/>
            <a:ext cx="2546979" cy="323165"/>
          </a:xfrm>
          <a:prstGeom prst="rect">
            <a:avLst/>
          </a:prstGeom>
          <a:noFill/>
        </p:spPr>
        <p:txBody>
          <a:bodyPr wrap="none" rtlCol="0">
            <a:spAutoFit/>
          </a:bodyPr>
          <a:lstStyle/>
          <a:p>
            <a:r>
              <a:rPr lang="en-GB" sz="1500" dirty="0"/>
              <a:t>this read has three alignments</a:t>
            </a:r>
          </a:p>
        </p:txBody>
      </p:sp>
      <p:cxnSp>
        <p:nvCxnSpPr>
          <p:cNvPr id="46" name="Straight Arrow Connector 45">
            <a:extLst>
              <a:ext uri="{FF2B5EF4-FFF2-40B4-BE49-F238E27FC236}">
                <a16:creationId xmlns:a16="http://schemas.microsoft.com/office/drawing/2014/main" id="{4DEACDC9-66FA-6E4F-9F37-B775214EA45E}"/>
              </a:ext>
            </a:extLst>
          </p:cNvPr>
          <p:cNvCxnSpPr>
            <a:cxnSpLocks/>
          </p:cNvCxnSpPr>
          <p:nvPr/>
        </p:nvCxnSpPr>
        <p:spPr>
          <a:xfrm>
            <a:off x="1548724" y="5122445"/>
            <a:ext cx="0" cy="2378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58D7971-08BC-644B-8DDE-6D5A082837E2}"/>
              </a:ext>
            </a:extLst>
          </p:cNvPr>
          <p:cNvCxnSpPr/>
          <p:nvPr/>
        </p:nvCxnSpPr>
        <p:spPr>
          <a:xfrm>
            <a:off x="5754029" y="5503385"/>
            <a:ext cx="2216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46DA8B8-6350-A844-A92C-8509C4DBD7A2}"/>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itle 1">
            <a:extLst>
              <a:ext uri="{FF2B5EF4-FFF2-40B4-BE49-F238E27FC236}">
                <a16:creationId xmlns:a16="http://schemas.microsoft.com/office/drawing/2014/main" id="{5D417F6E-E840-C84B-9C61-11659845A78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4" name="Rectangle 23">
            <a:extLst>
              <a:ext uri="{FF2B5EF4-FFF2-40B4-BE49-F238E27FC236}">
                <a16:creationId xmlns:a16="http://schemas.microsoft.com/office/drawing/2014/main" id="{EDE7028A-C6DD-3847-B65E-8CA6F55774F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9629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818;p68" descr="Screen Shot 2016-10-22 at 23.16.38.png">
            <a:extLst>
              <a:ext uri="{FF2B5EF4-FFF2-40B4-BE49-F238E27FC236}">
                <a16:creationId xmlns:a16="http://schemas.microsoft.com/office/drawing/2014/main" id="{26831E58-BD4F-5F4F-8B23-000443B0283F}"/>
              </a:ext>
            </a:extLst>
          </p:cNvPr>
          <p:cNvPicPr preferRelativeResize="0">
            <a:picLocks noChangeAspect="1"/>
          </p:cNvPicPr>
          <p:nvPr/>
        </p:nvPicPr>
        <p:blipFill rotWithShape="1">
          <a:blip r:embed="rId3">
            <a:alphaModFix/>
          </a:blip>
          <a:srcRect/>
          <a:stretch/>
        </p:blipFill>
        <p:spPr>
          <a:xfrm>
            <a:off x="991885" y="1697516"/>
            <a:ext cx="7210251" cy="4104000"/>
          </a:xfrm>
          <a:prstGeom prst="rect">
            <a:avLst/>
          </a:prstGeom>
          <a:noFill/>
          <a:ln>
            <a:noFill/>
          </a:ln>
        </p:spPr>
      </p:pic>
      <p:sp>
        <p:nvSpPr>
          <p:cNvPr id="7" name="TextBox 6">
            <a:extLst>
              <a:ext uri="{FF2B5EF4-FFF2-40B4-BE49-F238E27FC236}">
                <a16:creationId xmlns:a16="http://schemas.microsoft.com/office/drawing/2014/main" id="{15D51A8F-E834-B54F-848D-6D9C9C879F47}"/>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8" name="Rectangle 7">
            <a:extLst>
              <a:ext uri="{FF2B5EF4-FFF2-40B4-BE49-F238E27FC236}">
                <a16:creationId xmlns:a16="http://schemas.microsoft.com/office/drawing/2014/main" id="{AEF3495B-00E9-D64B-A25B-61D19ABB285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511B0861-2570-2F47-A0B6-0E10FD0EB4A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Viewing reads as pairs</a:t>
            </a:r>
          </a:p>
        </p:txBody>
      </p:sp>
      <p:sp>
        <p:nvSpPr>
          <p:cNvPr id="11" name="Rectangle 10">
            <a:extLst>
              <a:ext uri="{FF2B5EF4-FFF2-40B4-BE49-F238E27FC236}">
                <a16:creationId xmlns:a16="http://schemas.microsoft.com/office/drawing/2014/main" id="{90492B28-8122-CA41-A2B9-F4C5C955E32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99480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823;p69" descr="Screen Shot 2016-10-22 at 23.08.39.png">
            <a:extLst>
              <a:ext uri="{FF2B5EF4-FFF2-40B4-BE49-F238E27FC236}">
                <a16:creationId xmlns:a16="http://schemas.microsoft.com/office/drawing/2014/main" id="{F86979EC-5B9C-4449-9D46-FDB55FB266E7}"/>
              </a:ext>
            </a:extLst>
          </p:cNvPr>
          <p:cNvPicPr preferRelativeResize="0">
            <a:picLocks noChangeAspect="1"/>
          </p:cNvPicPr>
          <p:nvPr/>
        </p:nvPicPr>
        <p:blipFill rotWithShape="1">
          <a:blip r:embed="rId3">
            <a:alphaModFix/>
          </a:blip>
          <a:srcRect/>
          <a:stretch/>
        </p:blipFill>
        <p:spPr>
          <a:xfrm>
            <a:off x="991885" y="1697515"/>
            <a:ext cx="7170669" cy="3960000"/>
          </a:xfrm>
          <a:prstGeom prst="rect">
            <a:avLst/>
          </a:prstGeom>
          <a:noFill/>
          <a:ln>
            <a:noFill/>
          </a:ln>
        </p:spPr>
      </p:pic>
      <p:sp>
        <p:nvSpPr>
          <p:cNvPr id="7" name="TextBox 6">
            <a:extLst>
              <a:ext uri="{FF2B5EF4-FFF2-40B4-BE49-F238E27FC236}">
                <a16:creationId xmlns:a16="http://schemas.microsoft.com/office/drawing/2014/main" id="{15D51A8F-E834-B54F-848D-6D9C9C879F47}"/>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10" name="TextBox 9">
            <a:extLst>
              <a:ext uri="{FF2B5EF4-FFF2-40B4-BE49-F238E27FC236}">
                <a16:creationId xmlns:a16="http://schemas.microsoft.com/office/drawing/2014/main" id="{F34A5EE6-33E2-6E43-84AD-0029F49FCBEE}"/>
              </a:ext>
            </a:extLst>
          </p:cNvPr>
          <p:cNvSpPr txBox="1"/>
          <p:nvPr/>
        </p:nvSpPr>
        <p:spPr>
          <a:xfrm>
            <a:off x="1170432" y="5779001"/>
            <a:ext cx="4803648" cy="369332"/>
          </a:xfrm>
          <a:prstGeom prst="rect">
            <a:avLst/>
          </a:prstGeom>
          <a:noFill/>
        </p:spPr>
        <p:txBody>
          <a:bodyPr wrap="square" rtlCol="0">
            <a:spAutoFit/>
          </a:bodyPr>
          <a:lstStyle/>
          <a:p>
            <a:r>
              <a:rPr lang="en-GB" dirty="0"/>
              <a:t>You can view multiple samples at the same time.</a:t>
            </a:r>
          </a:p>
        </p:txBody>
      </p:sp>
      <p:sp>
        <p:nvSpPr>
          <p:cNvPr id="9" name="Rectangle 8">
            <a:extLst>
              <a:ext uri="{FF2B5EF4-FFF2-40B4-BE49-F238E27FC236}">
                <a16:creationId xmlns:a16="http://schemas.microsoft.com/office/drawing/2014/main" id="{9D377679-592E-C041-B406-27AFE1B1937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CC629DB9-229D-6F4B-80D0-85009190844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2" name="Rectangle 11">
            <a:extLst>
              <a:ext uri="{FF2B5EF4-FFF2-40B4-BE49-F238E27FC236}">
                <a16:creationId xmlns:a16="http://schemas.microsoft.com/office/drawing/2014/main" id="{301701B1-2121-A942-A2EA-1E19B39501E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04312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dirty="0">
                <a:solidFill>
                  <a:srgbClr val="7030A0"/>
                </a:solidFill>
              </a:rPr>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49264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5850"/>
            <a:ext cx="7886700" cy="5065895"/>
          </a:xfrm>
        </p:spPr>
        <p:txBody>
          <a:bodyPr>
            <a:normAutofit/>
          </a:bodyPr>
          <a:lstStyle/>
          <a:p>
            <a:pPr>
              <a:spcAft>
                <a:spcPts val="450"/>
              </a:spcAft>
            </a:pPr>
            <a:r>
              <a:rPr lang="en-GB" sz="2400" dirty="0"/>
              <a:t>Next generation sequencing (NGS) generates millions of short reads.</a:t>
            </a:r>
          </a:p>
          <a:p>
            <a:pPr>
              <a:spcAft>
                <a:spcPts val="450"/>
              </a:spcAft>
            </a:pPr>
            <a:endParaRPr lang="en-GB" sz="800" dirty="0"/>
          </a:p>
          <a:p>
            <a:pPr>
              <a:spcAft>
                <a:spcPts val="450"/>
              </a:spcAft>
            </a:pPr>
            <a:r>
              <a:rPr lang="en-GB" sz="2400" b="1" dirty="0"/>
              <a:t>Read alignment is the process of determining the most likely source of the read within a </a:t>
            </a:r>
            <a:r>
              <a:rPr lang="en-GB" sz="2400" b="1" dirty="0">
                <a:solidFill>
                  <a:srgbClr val="FF0000"/>
                </a:solidFill>
              </a:rPr>
              <a:t>reference genome </a:t>
            </a:r>
            <a:r>
              <a:rPr lang="en-GB" sz="2400" b="1" dirty="0"/>
              <a:t>sequence.</a:t>
            </a:r>
          </a:p>
          <a:p>
            <a:pPr>
              <a:spcAft>
                <a:spcPts val="450"/>
              </a:spcAft>
            </a:pPr>
            <a:endParaRPr lang="en-GB" sz="800" b="1" dirty="0"/>
          </a:p>
          <a:p>
            <a:pPr>
              <a:spcAft>
                <a:spcPts val="450"/>
              </a:spcAft>
            </a:pPr>
            <a:r>
              <a:rPr lang="en-GB" sz="2400" dirty="0"/>
              <a:t>Challenges:</a:t>
            </a:r>
          </a:p>
          <a:p>
            <a:pPr lvl="1">
              <a:spcAft>
                <a:spcPts val="450"/>
              </a:spcAft>
              <a:buFont typeface=".AppleSystemUIFont"/>
              <a:buChar char="-"/>
            </a:pPr>
            <a:r>
              <a:rPr lang="en-GB" sz="2200" dirty="0"/>
              <a:t>Millions of short reads.</a:t>
            </a:r>
          </a:p>
          <a:p>
            <a:pPr lvl="1">
              <a:spcAft>
                <a:spcPts val="450"/>
              </a:spcAft>
              <a:buFont typeface=".AppleSystemUIFont"/>
              <a:buChar char="-"/>
            </a:pPr>
            <a:r>
              <a:rPr lang="en-GB" sz="2200" dirty="0"/>
              <a:t>Very large search space.</a:t>
            </a:r>
          </a:p>
          <a:p>
            <a:pPr lvl="1">
              <a:spcAft>
                <a:spcPts val="450"/>
              </a:spcAft>
              <a:buFont typeface=".AppleSystemUIFont"/>
              <a:buChar char="-"/>
            </a:pPr>
            <a:r>
              <a:rPr lang="en-GB" sz="2200" dirty="0"/>
              <a:t>Need to allow mismatches/</a:t>
            </a:r>
            <a:r>
              <a:rPr lang="en-GB" sz="2200" dirty="0" err="1"/>
              <a:t>indels</a:t>
            </a:r>
            <a:r>
              <a:rPr lang="en-GB" sz="2200" dirty="0"/>
              <a:t> (both PCR and sequencing errors; variation).</a:t>
            </a:r>
          </a:p>
          <a:p>
            <a:pPr>
              <a:spcAft>
                <a:spcPts val="450"/>
              </a:spcAft>
            </a:pPr>
            <a:endParaRPr lang="en-GB" dirty="0"/>
          </a:p>
        </p:txBody>
      </p:sp>
      <p:sp>
        <p:nvSpPr>
          <p:cNvPr id="7" name="TextBox 6">
            <a:extLst>
              <a:ext uri="{FF2B5EF4-FFF2-40B4-BE49-F238E27FC236}">
                <a16:creationId xmlns:a16="http://schemas.microsoft.com/office/drawing/2014/main" id="{31520568-2BDB-F045-BB38-35A5B38D601B}"/>
              </a:ext>
            </a:extLst>
          </p:cNvPr>
          <p:cNvSpPr txBox="1"/>
          <p:nvPr/>
        </p:nvSpPr>
        <p:spPr>
          <a:xfrm>
            <a:off x="2415540" y="6341745"/>
            <a:ext cx="6099810" cy="276999"/>
          </a:xfrm>
          <a:prstGeom prst="rect">
            <a:avLst/>
          </a:prstGeom>
          <a:noFill/>
        </p:spPr>
        <p:txBody>
          <a:bodyPr wrap="square" rtlCol="0">
            <a:spAutoFit/>
          </a:bodyPr>
          <a:lstStyle/>
          <a:p>
            <a:pPr algn="r"/>
            <a:r>
              <a:rPr lang="en-GB" sz="1200" dirty="0"/>
              <a:t>Flicek and Birney, </a:t>
            </a:r>
            <a:r>
              <a:rPr lang="en-GB" sz="1200" i="1" dirty="0"/>
              <a:t>Nat. Methods </a:t>
            </a:r>
            <a:r>
              <a:rPr lang="en-GB" sz="1200" dirty="0"/>
              <a:t>6 (2009) doi.org/10.1038/nmeth.1376</a:t>
            </a:r>
          </a:p>
        </p:txBody>
      </p:sp>
      <p:sp>
        <p:nvSpPr>
          <p:cNvPr id="8" name="Rectangle 7">
            <a:extLst>
              <a:ext uri="{FF2B5EF4-FFF2-40B4-BE49-F238E27FC236}">
                <a16:creationId xmlns:a16="http://schemas.microsoft.com/office/drawing/2014/main" id="{5FB1A9F9-4CC4-1142-8E4B-DB0673B720F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46ABD5AA-8022-3D40-AFBE-80EA1583EEF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NGS read alignment</a:t>
            </a:r>
          </a:p>
        </p:txBody>
      </p:sp>
      <p:sp>
        <p:nvSpPr>
          <p:cNvPr id="6" name="Rectangle 5">
            <a:extLst>
              <a:ext uri="{FF2B5EF4-FFF2-40B4-BE49-F238E27FC236}">
                <a16:creationId xmlns:a16="http://schemas.microsoft.com/office/drawing/2014/main" id="{978D635A-236A-954D-8D97-B4B4B5F487A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42872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ound Single Corner Rectangle 151">
            <a:extLst>
              <a:ext uri="{FF2B5EF4-FFF2-40B4-BE49-F238E27FC236}">
                <a16:creationId xmlns:a16="http://schemas.microsoft.com/office/drawing/2014/main" id="{6DC1E6F7-FD98-3543-AF85-BC47B1353E1B}"/>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 Single Corner Rectangle 150">
            <a:extLst>
              <a:ext uri="{FF2B5EF4-FFF2-40B4-BE49-F238E27FC236}">
                <a16:creationId xmlns:a16="http://schemas.microsoft.com/office/drawing/2014/main" id="{DD8A5EB1-B197-244F-9A9A-424B3F707563}"/>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sp>
        <p:nvSpPr>
          <p:cNvPr id="76" name="Rectangle 75">
            <a:extLst>
              <a:ext uri="{FF2B5EF4-FFF2-40B4-BE49-F238E27FC236}">
                <a16:creationId xmlns:a16="http://schemas.microsoft.com/office/drawing/2014/main" id="{D55EEBF1-743D-CD4A-888A-779F65D2E34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108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311245"/>
          </a:xfrm>
        </p:spPr>
        <p:txBody>
          <a:bodyPr>
            <a:normAutofit/>
          </a:bodyPr>
          <a:lstStyle/>
          <a:p>
            <a:pPr>
              <a:spcBef>
                <a:spcPts val="0"/>
              </a:spcBef>
              <a:spcAft>
                <a:spcPts val="600"/>
              </a:spcAft>
            </a:pPr>
            <a:r>
              <a:rPr lang="en-GB" sz="2600" dirty="0">
                <a:solidFill>
                  <a:srgbClr val="000000"/>
                </a:solidFill>
                <a:ea typeface="Arial"/>
                <a:cs typeface="Arial"/>
                <a:sym typeface="Arial"/>
              </a:rPr>
              <a:t>Several useful metrics to assess the quality of the data and alignments produced:</a:t>
            </a:r>
          </a:p>
          <a:p>
            <a:pPr lvl="1">
              <a:spcBef>
                <a:spcPts val="0"/>
              </a:spcBef>
              <a:spcAft>
                <a:spcPts val="600"/>
              </a:spcAft>
              <a:buFont typeface=".AppleSystemUIFont"/>
              <a:buChar char="-"/>
            </a:pPr>
            <a:r>
              <a:rPr lang="en-GB" dirty="0">
                <a:solidFill>
                  <a:srgbClr val="000000"/>
                </a:solidFill>
                <a:ea typeface="Arial"/>
                <a:cs typeface="Arial"/>
                <a:sym typeface="Arial"/>
              </a:rPr>
              <a:t>Mapping rate (should be &gt; 90%).</a:t>
            </a:r>
          </a:p>
          <a:p>
            <a:pPr lvl="1">
              <a:spcBef>
                <a:spcPts val="0"/>
              </a:spcBef>
              <a:spcAft>
                <a:spcPts val="600"/>
              </a:spcAft>
              <a:buFont typeface=".AppleSystemUIFont"/>
              <a:buChar char="-"/>
            </a:pPr>
            <a:r>
              <a:rPr lang="en-GB" dirty="0">
                <a:solidFill>
                  <a:srgbClr val="000000"/>
                </a:solidFill>
                <a:cs typeface="Arial"/>
                <a:sym typeface="Arial"/>
              </a:rPr>
              <a:t>Duplication rate.</a:t>
            </a:r>
          </a:p>
          <a:p>
            <a:pPr lvl="1">
              <a:spcBef>
                <a:spcPts val="0"/>
              </a:spcBef>
              <a:spcAft>
                <a:spcPts val="600"/>
              </a:spcAft>
              <a:buFont typeface=".AppleSystemUIFont"/>
              <a:buChar char="-"/>
            </a:pPr>
            <a:r>
              <a:rPr lang="en-GB" dirty="0">
                <a:solidFill>
                  <a:srgbClr val="000000"/>
                </a:solidFill>
                <a:ea typeface="Arial"/>
                <a:cs typeface="Arial"/>
                <a:sym typeface="Arial"/>
              </a:rPr>
              <a:t>GC content vs read depth.</a:t>
            </a:r>
          </a:p>
          <a:p>
            <a:pPr lvl="1">
              <a:spcBef>
                <a:spcPts val="0"/>
              </a:spcBef>
              <a:spcAft>
                <a:spcPts val="600"/>
              </a:spcAft>
              <a:buFont typeface=".AppleSystemUIFont"/>
              <a:buChar char="-"/>
            </a:pPr>
            <a:r>
              <a:rPr lang="en-GB" dirty="0">
                <a:solidFill>
                  <a:srgbClr val="000000"/>
                </a:solidFill>
                <a:ea typeface="Arial"/>
                <a:cs typeface="Arial"/>
                <a:sym typeface="Arial"/>
              </a:rPr>
              <a:t>Fragment size distribution.</a:t>
            </a:r>
          </a:p>
          <a:p>
            <a:pPr lvl="1">
              <a:spcBef>
                <a:spcPts val="0"/>
              </a:spcBef>
              <a:spcAft>
                <a:spcPts val="600"/>
              </a:spcAft>
              <a:buFont typeface=".AppleSystemUIFont"/>
              <a:buChar char="-"/>
            </a:pPr>
            <a:r>
              <a:rPr lang="en-GB" dirty="0">
                <a:solidFill>
                  <a:srgbClr val="000000"/>
                </a:solidFill>
                <a:ea typeface="Arial"/>
                <a:cs typeface="Arial"/>
                <a:sym typeface="Arial"/>
              </a:rPr>
              <a:t>Indels by cycle.</a:t>
            </a:r>
          </a:p>
          <a:p>
            <a:pPr lvl="1">
              <a:spcBef>
                <a:spcPts val="0"/>
              </a:spcBef>
              <a:spcAft>
                <a:spcPts val="600"/>
              </a:spcAft>
              <a:buFont typeface=".AppleSystemUIFont"/>
              <a:buChar char="-"/>
            </a:pPr>
            <a:endParaRPr lang="en-GB" sz="2600" dirty="0">
              <a:solidFill>
                <a:srgbClr val="000000"/>
              </a:solidFill>
              <a:ea typeface="Arial"/>
              <a:cs typeface="Arial"/>
              <a:sym typeface="Arial"/>
            </a:endParaRPr>
          </a:p>
          <a:p>
            <a:pPr>
              <a:spcBef>
                <a:spcPts val="0"/>
              </a:spcBef>
              <a:spcAft>
                <a:spcPts val="600"/>
              </a:spcAft>
            </a:pPr>
            <a:r>
              <a:rPr lang="en-GB" sz="2600" dirty="0" err="1">
                <a:solidFill>
                  <a:srgbClr val="000000"/>
                </a:solidFill>
                <a:cs typeface="Arial"/>
                <a:sym typeface="Arial"/>
              </a:rPr>
              <a:t>Samtools</a:t>
            </a:r>
            <a:r>
              <a:rPr lang="en-GB" sz="2600" dirty="0">
                <a:solidFill>
                  <a:srgbClr val="000000"/>
                </a:solidFill>
                <a:cs typeface="Arial"/>
                <a:sym typeface="Arial"/>
              </a:rPr>
              <a:t> produces diagnostic plots.</a:t>
            </a:r>
            <a:endParaRPr lang="en-GB" sz="2600" dirty="0"/>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http://www.htslib.org/doc/samtools-1.6.html</a:t>
            </a:r>
          </a:p>
        </p:txBody>
      </p:sp>
      <p:sp>
        <p:nvSpPr>
          <p:cNvPr id="9" name="Google Shape;1201;p77">
            <a:extLst>
              <a:ext uri="{FF2B5EF4-FFF2-40B4-BE49-F238E27FC236}">
                <a16:creationId xmlns:a16="http://schemas.microsoft.com/office/drawing/2014/main" id="{985F7639-5B38-1A4B-A6F1-70B171DD6A42}"/>
              </a:ext>
            </a:extLst>
          </p:cNvPr>
          <p:cNvSpPr txBox="1"/>
          <p:nvPr/>
        </p:nvSpPr>
        <p:spPr>
          <a:xfrm>
            <a:off x="935501" y="5063869"/>
            <a:ext cx="7272998" cy="686522"/>
          </a:xfrm>
          <a:prstGeom prst="rect">
            <a:avLst/>
          </a:prstGeom>
          <a:solidFill>
            <a:schemeClr val="tx1"/>
          </a:solid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dirty="0">
                <a:solidFill>
                  <a:schemeClr val="bg1"/>
                </a:solidFill>
                <a:latin typeface="Courier New" panose="02070309020205020404" pitchFamily="49" charset="0"/>
                <a:ea typeface="Calibri"/>
                <a:cs typeface="Courier New" panose="02070309020205020404" pitchFamily="49" charset="0"/>
                <a:sym typeface="Calibri"/>
              </a:rPr>
              <a:t>samtools stats my_aligned_reads.bam &gt; </a:t>
            </a:r>
            <a:r>
              <a:rPr lang="en-GB" dirty="0" err="1">
                <a:solidFill>
                  <a:schemeClr val="bg1"/>
                </a:solidFill>
                <a:latin typeface="Courier New" panose="02070309020205020404" pitchFamily="49" charset="0"/>
                <a:ea typeface="Calibri"/>
                <a:cs typeface="Courier New" panose="02070309020205020404" pitchFamily="49" charset="0"/>
                <a:sym typeface="Calibri"/>
              </a:rPr>
              <a:t>stats.txt</a:t>
            </a:r>
            <a:endParaRPr dirty="0">
              <a:solidFill>
                <a:schemeClr val="bg1"/>
              </a:solidFill>
              <a:latin typeface="Courier New" panose="02070309020205020404" pitchFamily="49" charset="0"/>
              <a:ea typeface="Calibri"/>
              <a:cs typeface="Courier New" panose="02070309020205020404" pitchFamily="49" charset="0"/>
              <a:sym typeface="Calibri"/>
            </a:endParaRPr>
          </a:p>
          <a:p>
            <a:pPr marL="0" marR="0" lvl="0" indent="0" algn="l" rtl="0">
              <a:spcBef>
                <a:spcPts val="0"/>
              </a:spcBef>
              <a:spcAft>
                <a:spcPts val="0"/>
              </a:spcAft>
              <a:buNone/>
            </a:pPr>
            <a:r>
              <a:rPr lang="en-GB" dirty="0">
                <a:solidFill>
                  <a:schemeClr val="bg1"/>
                </a:solidFill>
                <a:latin typeface="Courier New" panose="02070309020205020404" pitchFamily="49" charset="0"/>
                <a:ea typeface="Calibri"/>
                <a:cs typeface="Courier New" panose="02070309020205020404" pitchFamily="49" charset="0"/>
                <a:sym typeface="Calibri"/>
              </a:rPr>
              <a:t>plot-bamstats stats.txt</a:t>
            </a:r>
            <a:endParaRPr dirty="0">
              <a:solidFill>
                <a:schemeClr val="bg1"/>
              </a:solidFill>
              <a:latin typeface="Courier New" panose="02070309020205020404" pitchFamily="49" charset="0"/>
              <a:ea typeface="Calibri"/>
              <a:cs typeface="Courier New" panose="02070309020205020404" pitchFamily="49" charset="0"/>
              <a:sym typeface="Calibri"/>
            </a:endParaRPr>
          </a:p>
        </p:txBody>
      </p:sp>
      <p:sp>
        <p:nvSpPr>
          <p:cNvPr id="10" name="Rectangle 9">
            <a:extLst>
              <a:ext uri="{FF2B5EF4-FFF2-40B4-BE49-F238E27FC236}">
                <a16:creationId xmlns:a16="http://schemas.microsoft.com/office/drawing/2014/main" id="{7636835F-9984-5846-9B56-4E873B707062}"/>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01CCF0A0-44CE-E14E-846E-E9B527236985}"/>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Post-alignment QC</a:t>
            </a:r>
          </a:p>
        </p:txBody>
      </p:sp>
      <p:sp>
        <p:nvSpPr>
          <p:cNvPr id="13" name="Rectangle 12">
            <a:extLst>
              <a:ext uri="{FF2B5EF4-FFF2-40B4-BE49-F238E27FC236}">
                <a16:creationId xmlns:a16="http://schemas.microsoft.com/office/drawing/2014/main" id="{86AA3E14-6EE5-424E-BE5A-AFC81939046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56208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 Single Corner Rectangle 76">
            <a:extLst>
              <a:ext uri="{FF2B5EF4-FFF2-40B4-BE49-F238E27FC236}">
                <a16:creationId xmlns:a16="http://schemas.microsoft.com/office/drawing/2014/main" id="{9B789FA2-C7C1-4E4C-9FAC-B908808666C9}"/>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 Single Corner Rectangle 77">
            <a:extLst>
              <a:ext uri="{FF2B5EF4-FFF2-40B4-BE49-F238E27FC236}">
                <a16:creationId xmlns:a16="http://schemas.microsoft.com/office/drawing/2014/main" id="{7608685F-2E44-A241-992E-CDFECA40B1D8}"/>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grpSp>
        <p:nvGrpSpPr>
          <p:cNvPr id="71" name="Group 70">
            <a:extLst>
              <a:ext uri="{FF2B5EF4-FFF2-40B4-BE49-F238E27FC236}">
                <a16:creationId xmlns:a16="http://schemas.microsoft.com/office/drawing/2014/main" id="{547C66C8-9C8F-B840-A8C9-57AFCA7E19A9}"/>
              </a:ext>
            </a:extLst>
          </p:cNvPr>
          <p:cNvGrpSpPr/>
          <p:nvPr/>
        </p:nvGrpSpPr>
        <p:grpSpPr>
          <a:xfrm>
            <a:off x="6999798" y="4013861"/>
            <a:ext cx="2003525" cy="632071"/>
            <a:chOff x="6999798" y="4232227"/>
            <a:chExt cx="2003525" cy="632071"/>
          </a:xfrm>
        </p:grpSpPr>
        <p:sp>
          <p:nvSpPr>
            <p:cNvPr id="72" name="Rounded Rectangle 71">
              <a:extLst>
                <a:ext uri="{FF2B5EF4-FFF2-40B4-BE49-F238E27FC236}">
                  <a16:creationId xmlns:a16="http://schemas.microsoft.com/office/drawing/2014/main" id="{BECB60E4-E156-4542-902C-A41DDAAC3AC4}"/>
                </a:ext>
              </a:extLst>
            </p:cNvPr>
            <p:cNvSpPr/>
            <p:nvPr/>
          </p:nvSpPr>
          <p:spPr>
            <a:xfrm>
              <a:off x="6999798" y="4527107"/>
              <a:ext cx="2003525" cy="337191"/>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4D7BD702-F6E9-5C4B-8467-5F60236080C0}"/>
                </a:ext>
              </a:extLst>
            </p:cNvPr>
            <p:cNvSpPr txBox="1"/>
            <p:nvPr/>
          </p:nvSpPr>
          <p:spPr>
            <a:xfrm>
              <a:off x="7292967" y="4232227"/>
              <a:ext cx="1447897" cy="307777"/>
            </a:xfrm>
            <a:prstGeom prst="rect">
              <a:avLst/>
            </a:prstGeom>
            <a:noFill/>
          </p:spPr>
          <p:txBody>
            <a:bodyPr wrap="none" rtlCol="0">
              <a:spAutoFit/>
            </a:bodyPr>
            <a:lstStyle/>
            <a:p>
              <a:r>
                <a:rPr lang="en-US" sz="1400" dirty="0">
                  <a:solidFill>
                    <a:schemeClr val="tx1">
                      <a:lumMod val="50000"/>
                      <a:lumOff val="50000"/>
                    </a:schemeClr>
                  </a:solidFill>
                </a:rPr>
                <a:t>for variant calling</a:t>
              </a:r>
            </a:p>
          </p:txBody>
        </p:sp>
      </p:grpSp>
      <p:sp>
        <p:nvSpPr>
          <p:cNvPr id="76" name="Rectangle 75">
            <a:extLst>
              <a:ext uri="{FF2B5EF4-FFF2-40B4-BE49-F238E27FC236}">
                <a16:creationId xmlns:a16="http://schemas.microsoft.com/office/drawing/2014/main" id="{BF6645E3-D52B-E44C-B9EB-79B8908A795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61994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46B9D46-CC8B-EE48-B252-3DC68F97E5D6}"/>
              </a:ext>
            </a:extLst>
          </p:cNvPr>
          <p:cNvSpPr txBox="1">
            <a:spLocks/>
          </p:cNvSpPr>
          <p:nvPr/>
        </p:nvSpPr>
        <p:spPr>
          <a:xfrm>
            <a:off x="628649" y="1273629"/>
            <a:ext cx="7886701" cy="5183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en-GB" sz="2400" dirty="0"/>
              <a:t>Variant calling relies on the quality score of each base to distinguish sequencing errors from true polymorphisms.</a:t>
            </a:r>
          </a:p>
          <a:p>
            <a:pPr lvl="1">
              <a:lnSpc>
                <a:spcPct val="100000"/>
              </a:lnSpc>
              <a:spcBef>
                <a:spcPts val="0"/>
              </a:spcBef>
              <a:spcAft>
                <a:spcPts val="600"/>
              </a:spcAft>
              <a:buFont typeface=".AppleSystemUIFont"/>
              <a:buChar char="-"/>
            </a:pPr>
            <a:r>
              <a:rPr lang="en-GB" sz="2200" dirty="0"/>
              <a:t>Base quality = chance that the the base call is incorrect.</a:t>
            </a:r>
          </a:p>
          <a:p>
            <a:pPr marL="2455863" lvl="1" indent="0">
              <a:lnSpc>
                <a:spcPct val="100000"/>
              </a:lnSpc>
              <a:spcBef>
                <a:spcPts val="0"/>
              </a:spcBef>
              <a:spcAft>
                <a:spcPts val="600"/>
              </a:spcAft>
              <a:buNone/>
            </a:pPr>
            <a:r>
              <a:rPr lang="en-GB" sz="2200" dirty="0"/>
              <a:t>Phred values (log scale).</a:t>
            </a:r>
          </a:p>
          <a:p>
            <a:pPr marL="2455863" lvl="1" indent="0">
              <a:lnSpc>
                <a:spcPct val="100000"/>
              </a:lnSpc>
              <a:spcBef>
                <a:spcPts val="0"/>
              </a:spcBef>
              <a:spcAft>
                <a:spcPts val="600"/>
              </a:spcAft>
              <a:buClr>
                <a:schemeClr val="dk1"/>
              </a:buClr>
              <a:buSzPts val="1600"/>
              <a:buNone/>
            </a:pPr>
            <a:r>
              <a:rPr lang="en-GB" sz="2000" dirty="0">
                <a:solidFill>
                  <a:schemeClr val="tx1">
                    <a:lumMod val="50000"/>
                    <a:lumOff val="50000"/>
                  </a:schemeClr>
                </a:solidFill>
                <a:ea typeface="Arial"/>
                <a:cs typeface="Arial"/>
                <a:sym typeface="Arial"/>
              </a:rPr>
              <a:t>Q10 = 1 in 10 chance the base call is incorrect.</a:t>
            </a:r>
            <a:endParaRPr lang="en-GB" sz="2000" dirty="0">
              <a:solidFill>
                <a:schemeClr val="tx1">
                  <a:lumMod val="50000"/>
                  <a:lumOff val="50000"/>
                </a:schemeClr>
              </a:solidFill>
              <a:ea typeface="Calibri"/>
              <a:cs typeface="Calibri"/>
              <a:sym typeface="Calibri"/>
            </a:endParaRPr>
          </a:p>
          <a:p>
            <a:pPr marL="2455863" lvl="1" indent="0">
              <a:lnSpc>
                <a:spcPct val="100000"/>
              </a:lnSpc>
              <a:spcBef>
                <a:spcPts val="0"/>
              </a:spcBef>
              <a:spcAft>
                <a:spcPts val="600"/>
              </a:spcAft>
              <a:buClr>
                <a:schemeClr val="dk1"/>
              </a:buClr>
              <a:buSzPts val="1600"/>
              <a:buNone/>
            </a:pPr>
            <a:r>
              <a:rPr lang="en-GB" sz="2000" dirty="0">
                <a:solidFill>
                  <a:schemeClr val="tx1">
                    <a:lumMod val="50000"/>
                    <a:lumOff val="50000"/>
                  </a:schemeClr>
                </a:solidFill>
                <a:ea typeface="Arial"/>
                <a:cs typeface="Arial"/>
                <a:sym typeface="Arial"/>
              </a:rPr>
              <a:t>Q20 = 1 in 100 chance the base call is incorrect.</a:t>
            </a:r>
            <a:endParaRPr lang="en-GB" sz="2000" dirty="0"/>
          </a:p>
          <a:p>
            <a:pPr>
              <a:lnSpc>
                <a:spcPct val="100000"/>
              </a:lnSpc>
              <a:spcBef>
                <a:spcPts val="0"/>
              </a:spcBef>
              <a:spcAft>
                <a:spcPts val="600"/>
              </a:spcAft>
            </a:pPr>
            <a:r>
              <a:rPr lang="en-GB" sz="2400" dirty="0">
                <a:solidFill>
                  <a:srgbClr val="000000"/>
                </a:solidFill>
                <a:ea typeface="Arial"/>
                <a:cs typeface="Arial"/>
                <a:sym typeface="Arial"/>
              </a:rPr>
              <a:t>Base quality scores produced by a sequencer can be influenced by </a:t>
            </a:r>
            <a:r>
              <a:rPr lang="en-GB" sz="2400" i="1" dirty="0">
                <a:solidFill>
                  <a:srgbClr val="FF0000"/>
                </a:solidFill>
                <a:ea typeface="Arial"/>
                <a:cs typeface="Arial"/>
                <a:sym typeface="Arial"/>
              </a:rPr>
              <a:t>systematic technical error.</a:t>
            </a:r>
            <a:endParaRPr lang="en-GB" sz="2400" i="1" dirty="0">
              <a:solidFill>
                <a:srgbClr val="FF0000"/>
              </a:solidFill>
              <a:sym typeface="Arial"/>
            </a:endParaRPr>
          </a:p>
          <a:p>
            <a:pPr lvl="1">
              <a:lnSpc>
                <a:spcPct val="100000"/>
              </a:lnSpc>
              <a:spcBef>
                <a:spcPts val="0"/>
              </a:spcBef>
              <a:spcAft>
                <a:spcPts val="600"/>
              </a:spcAft>
              <a:buFont typeface=".AppleSystemUIFont"/>
              <a:buChar char="-"/>
            </a:pPr>
            <a:r>
              <a:rPr lang="en-GB" sz="2200" dirty="0">
                <a:solidFill>
                  <a:srgbClr val="000000"/>
                </a:solidFill>
                <a:ea typeface="Arial"/>
                <a:cs typeface="Arial"/>
                <a:sym typeface="Arial"/>
              </a:rPr>
              <a:t>They can vary with sequence context, position in read, etc.</a:t>
            </a:r>
            <a:endParaRPr lang="en-GB" sz="2200" dirty="0"/>
          </a:p>
          <a:p>
            <a:pPr>
              <a:lnSpc>
                <a:spcPct val="100000"/>
              </a:lnSpc>
              <a:spcBef>
                <a:spcPts val="0"/>
              </a:spcBef>
              <a:spcAft>
                <a:spcPts val="600"/>
              </a:spcAft>
            </a:pPr>
            <a:r>
              <a:rPr lang="en-GB" sz="2400" dirty="0">
                <a:solidFill>
                  <a:srgbClr val="000000"/>
                </a:solidFill>
                <a:ea typeface="Arial"/>
                <a:cs typeface="Arial"/>
                <a:sym typeface="Arial"/>
              </a:rPr>
              <a:t>Therefore, quality scores need to be recalibrated.</a:t>
            </a:r>
          </a:p>
          <a:p>
            <a:pPr marL="446088" indent="0">
              <a:lnSpc>
                <a:spcPct val="100000"/>
              </a:lnSpc>
              <a:spcBef>
                <a:spcPts val="0"/>
              </a:spcBef>
              <a:spcAft>
                <a:spcPts val="600"/>
              </a:spcAft>
              <a:buNone/>
            </a:pPr>
            <a:r>
              <a:rPr lang="en-GB" sz="2200" dirty="0">
                <a:solidFill>
                  <a:schemeClr val="tx1">
                    <a:lumMod val="50000"/>
                    <a:lumOff val="50000"/>
                  </a:schemeClr>
                </a:solidFill>
                <a:cs typeface="Arial"/>
                <a:sym typeface="Arial"/>
              </a:rPr>
              <a:t>BQSR = base quality score recalibration.</a:t>
            </a:r>
            <a:endParaRPr lang="en-GB" sz="2200" dirty="0">
              <a:solidFill>
                <a:schemeClr val="tx1">
                  <a:lumMod val="50000"/>
                  <a:lumOff val="50000"/>
                </a:schemeClr>
              </a:solidFill>
            </a:endParaRPr>
          </a:p>
        </p:txBody>
      </p:sp>
      <p:sp>
        <p:nvSpPr>
          <p:cNvPr id="8" name="Rectangle 7">
            <a:extLst>
              <a:ext uri="{FF2B5EF4-FFF2-40B4-BE49-F238E27FC236}">
                <a16:creationId xmlns:a16="http://schemas.microsoft.com/office/drawing/2014/main" id="{DAC00A22-1729-6648-A5C3-5E186549587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34D3AE25-00A3-B141-8497-20E62DB23A4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BAM improvement</a:t>
            </a:r>
          </a:p>
        </p:txBody>
      </p:sp>
      <p:sp>
        <p:nvSpPr>
          <p:cNvPr id="14" name="Rectangle 13">
            <a:extLst>
              <a:ext uri="{FF2B5EF4-FFF2-40B4-BE49-F238E27FC236}">
                <a16:creationId xmlns:a16="http://schemas.microsoft.com/office/drawing/2014/main" id="{F8C86DBA-FF3F-5449-9235-A2561495852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1651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302911"/>
          </a:xfrm>
        </p:spPr>
        <p:txBody>
          <a:bodyPr>
            <a:normAutofit/>
          </a:bodyPr>
          <a:lstStyle/>
          <a:p>
            <a:pPr>
              <a:lnSpc>
                <a:spcPct val="100000"/>
              </a:lnSpc>
              <a:spcAft>
                <a:spcPts val="300"/>
              </a:spcAft>
            </a:pPr>
            <a:r>
              <a:rPr lang="en-GB" sz="2400" b="1" dirty="0"/>
              <a:t>Remove</a:t>
            </a:r>
            <a:r>
              <a:rPr lang="en-GB" sz="2400" dirty="0"/>
              <a:t> all known variants (dbSNP, 1000G, etc.)</a:t>
            </a:r>
          </a:p>
          <a:p>
            <a:pPr>
              <a:lnSpc>
                <a:spcPct val="100000"/>
              </a:lnSpc>
              <a:spcAft>
                <a:spcPts val="300"/>
              </a:spcAft>
            </a:pPr>
            <a:r>
              <a:rPr lang="en-GB" sz="2400" b="1" dirty="0"/>
              <a:t>Assume</a:t>
            </a:r>
            <a:r>
              <a:rPr lang="en-GB" sz="2400" dirty="0"/>
              <a:t> all other mismatches are sequencing errors.</a:t>
            </a:r>
          </a:p>
          <a:p>
            <a:pPr>
              <a:lnSpc>
                <a:spcPct val="100000"/>
              </a:lnSpc>
              <a:spcAft>
                <a:spcPts val="300"/>
              </a:spcAft>
            </a:pPr>
            <a:r>
              <a:rPr lang="en-GB" sz="2400" dirty="0"/>
              <a:t>Infer the mean observed (empirical) error rate for bins:</a:t>
            </a:r>
          </a:p>
          <a:p>
            <a:pPr lvl="1">
              <a:lnSpc>
                <a:spcPct val="100000"/>
              </a:lnSpc>
              <a:spcAft>
                <a:spcPts val="300"/>
              </a:spcAft>
              <a:buFont typeface=".AppleSystemUIFont"/>
              <a:buChar char="-"/>
            </a:pPr>
            <a:r>
              <a:rPr lang="en-GB" sz="2200" dirty="0"/>
              <a:t>Position of base in read (from 1 to read length).</a:t>
            </a:r>
          </a:p>
          <a:p>
            <a:pPr lvl="1">
              <a:lnSpc>
                <a:spcPct val="100000"/>
              </a:lnSpc>
              <a:spcAft>
                <a:spcPts val="300"/>
              </a:spcAft>
              <a:buFont typeface=".AppleSystemUIFont"/>
              <a:buChar char="-"/>
            </a:pPr>
            <a:r>
              <a:rPr lang="en-GB" sz="2200" dirty="0"/>
              <a:t>Dinucleotide sequence context (AA, AT, …, CA, CT).</a:t>
            </a:r>
          </a:p>
          <a:p>
            <a:pPr marL="725488" lvl="1" indent="-242888">
              <a:lnSpc>
                <a:spcPct val="100000"/>
              </a:lnSpc>
              <a:spcAft>
                <a:spcPts val="300"/>
              </a:spcAft>
              <a:buFont typeface=".AppleSystemUIFont"/>
              <a:buChar char="-"/>
            </a:pPr>
            <a:r>
              <a:rPr lang="en-GB" sz="2000" b="1" dirty="0"/>
              <a:t>Empirical rate</a:t>
            </a:r>
            <a:r>
              <a:rPr lang="en-GB" sz="2000" dirty="0"/>
              <a:t> = number of mismatches / total number in bin.</a:t>
            </a:r>
          </a:p>
          <a:p>
            <a:pPr>
              <a:lnSpc>
                <a:spcPct val="100000"/>
              </a:lnSpc>
              <a:spcAft>
                <a:spcPts val="300"/>
              </a:spcAft>
            </a:pPr>
            <a:r>
              <a:rPr lang="en-GB" sz="2400" dirty="0"/>
              <a:t>Compare empirical rate to reported sequencer base quality in each of these categories and derive the adjustment for each.</a:t>
            </a:r>
          </a:p>
        </p:txBody>
      </p:sp>
      <p:sp>
        <p:nvSpPr>
          <p:cNvPr id="11" name="TextBox 10">
            <a:extLst>
              <a:ext uri="{FF2B5EF4-FFF2-40B4-BE49-F238E27FC236}">
                <a16:creationId xmlns:a16="http://schemas.microsoft.com/office/drawing/2014/main" id="{C0BCFEA6-D520-3C47-A998-7544518EF0B1}"/>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sp>
        <p:nvSpPr>
          <p:cNvPr id="8" name="Rectangle 7">
            <a:extLst>
              <a:ext uri="{FF2B5EF4-FFF2-40B4-BE49-F238E27FC236}">
                <a16:creationId xmlns:a16="http://schemas.microsoft.com/office/drawing/2014/main" id="{7F29852D-0D0C-754E-9AC9-2DDC8C7FFC1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01A1A327-B220-3D40-AC45-567687C80BD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a:t>
            </a:r>
          </a:p>
        </p:txBody>
      </p:sp>
      <p:sp>
        <p:nvSpPr>
          <p:cNvPr id="12" name="Rectangle 11">
            <a:extLst>
              <a:ext uri="{FF2B5EF4-FFF2-40B4-BE49-F238E27FC236}">
                <a16:creationId xmlns:a16="http://schemas.microsoft.com/office/drawing/2014/main" id="{5D1EEEAC-DDE0-E246-AE88-DF7114848C3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002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302911"/>
          </a:xfrm>
        </p:spPr>
        <p:txBody>
          <a:bodyPr>
            <a:normAutofit/>
          </a:bodyPr>
          <a:lstStyle/>
          <a:p>
            <a:pPr>
              <a:lnSpc>
                <a:spcPct val="100000"/>
              </a:lnSpc>
              <a:spcAft>
                <a:spcPts val="300"/>
              </a:spcAft>
            </a:pPr>
            <a:r>
              <a:rPr lang="en-GB" sz="2400" b="1" dirty="0"/>
              <a:t>Example:</a:t>
            </a:r>
            <a:endParaRPr lang="en-GB" sz="2400" dirty="0"/>
          </a:p>
          <a:p>
            <a:pPr lvl="1">
              <a:lnSpc>
                <a:spcPct val="100000"/>
              </a:lnSpc>
              <a:spcAft>
                <a:spcPts val="300"/>
              </a:spcAft>
              <a:buFont typeface=".AppleSystemUIFont"/>
              <a:buChar char="-"/>
            </a:pPr>
            <a:r>
              <a:rPr lang="en-GB" sz="2200" dirty="0"/>
              <a:t>The sequencer reports Q25 base calls for a “T” in context “AT”.</a:t>
            </a:r>
          </a:p>
          <a:p>
            <a:pPr marL="1073150" lvl="1" indent="0">
              <a:lnSpc>
                <a:spcPct val="100000"/>
              </a:lnSpc>
              <a:spcAft>
                <a:spcPts val="300"/>
              </a:spcAft>
              <a:buNone/>
            </a:pPr>
            <a:r>
              <a:rPr lang="en-GB" sz="2200" dirty="0"/>
              <a:t>After alignment, we can see that a “T” in context “AT” actually mismatches the reference 1 in 100 times.</a:t>
            </a:r>
          </a:p>
          <a:p>
            <a:pPr marL="1477963" lvl="1" indent="0">
              <a:lnSpc>
                <a:spcPct val="100000"/>
              </a:lnSpc>
              <a:spcAft>
                <a:spcPts val="300"/>
              </a:spcAft>
              <a:buNone/>
            </a:pPr>
            <a:r>
              <a:rPr lang="en-GB" sz="2200" dirty="0"/>
              <a:t>The base quality should be Q20.</a:t>
            </a:r>
          </a:p>
          <a:p>
            <a:pPr marL="1073150" lvl="1" indent="0">
              <a:lnSpc>
                <a:spcPct val="100000"/>
              </a:lnSpc>
              <a:spcAft>
                <a:spcPts val="300"/>
              </a:spcAft>
              <a:buNone/>
            </a:pPr>
            <a:endParaRPr lang="en-GB" sz="2200" dirty="0"/>
          </a:p>
          <a:p>
            <a:pPr marL="1073150" lvl="1" indent="0">
              <a:lnSpc>
                <a:spcPct val="100000"/>
              </a:lnSpc>
              <a:spcAft>
                <a:spcPts val="300"/>
              </a:spcAft>
              <a:buNone/>
            </a:pPr>
            <a:r>
              <a:rPr lang="en-GB" sz="2200" dirty="0"/>
              <a:t>Adjustment =&gt; for every “T” in context “AT” subtract 5 from their base quality.</a:t>
            </a:r>
          </a:p>
        </p:txBody>
      </p:sp>
      <p:sp>
        <p:nvSpPr>
          <p:cNvPr id="4" name="TextBox 3">
            <a:extLst>
              <a:ext uri="{FF2B5EF4-FFF2-40B4-BE49-F238E27FC236}">
                <a16:creationId xmlns:a16="http://schemas.microsoft.com/office/drawing/2014/main" id="{9FADBD92-7925-8E40-9916-600200066BB9}"/>
              </a:ext>
            </a:extLst>
          </p:cNvPr>
          <p:cNvSpPr txBox="1"/>
          <p:nvPr/>
        </p:nvSpPr>
        <p:spPr>
          <a:xfrm>
            <a:off x="628650" y="5106801"/>
            <a:ext cx="7357207" cy="400110"/>
          </a:xfrm>
          <a:prstGeom prst="rect">
            <a:avLst/>
          </a:prstGeom>
          <a:noFill/>
        </p:spPr>
        <p:txBody>
          <a:bodyPr wrap="none" rtlCol="0">
            <a:spAutoFit/>
          </a:bodyPr>
          <a:lstStyle/>
          <a:p>
            <a:r>
              <a:rPr lang="en-GB" sz="2000" b="1" dirty="0">
                <a:solidFill>
                  <a:srgbClr val="000000"/>
                </a:solidFill>
                <a:ea typeface="Arial"/>
                <a:cs typeface="Arial"/>
                <a:sym typeface="Arial"/>
              </a:rPr>
              <a:t>NOTE</a:t>
            </a:r>
            <a:r>
              <a:rPr lang="en-GB" sz="2000" dirty="0">
                <a:solidFill>
                  <a:srgbClr val="000000"/>
                </a:solidFill>
                <a:ea typeface="Arial"/>
                <a:cs typeface="Arial"/>
                <a:sym typeface="Arial"/>
              </a:rPr>
              <a:t>: requires a reference genome and a catalogue of variable sites.</a:t>
            </a:r>
            <a:endParaRPr lang="en-GB" sz="2000" dirty="0">
              <a:solidFill>
                <a:schemeClr val="dk1"/>
              </a:solidFill>
              <a:ea typeface="Calibri"/>
              <a:cs typeface="Calibri"/>
              <a:sym typeface="Calibri"/>
            </a:endParaRPr>
          </a:p>
        </p:txBody>
      </p:sp>
      <p:sp>
        <p:nvSpPr>
          <p:cNvPr id="7" name="TextBox 6">
            <a:extLst>
              <a:ext uri="{FF2B5EF4-FFF2-40B4-BE49-F238E27FC236}">
                <a16:creationId xmlns:a16="http://schemas.microsoft.com/office/drawing/2014/main" id="{0FBDF5B7-277E-4A49-B0D2-89B7C8072F2D}"/>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sp>
        <p:nvSpPr>
          <p:cNvPr id="9" name="Rectangle 8">
            <a:extLst>
              <a:ext uri="{FF2B5EF4-FFF2-40B4-BE49-F238E27FC236}">
                <a16:creationId xmlns:a16="http://schemas.microsoft.com/office/drawing/2014/main" id="{7F05112E-CA30-2F47-AD7B-7725FE57984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50866A17-2609-6740-A4FA-1C9A38DCE57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a:t>
            </a:r>
          </a:p>
        </p:txBody>
      </p:sp>
      <p:sp>
        <p:nvSpPr>
          <p:cNvPr id="12" name="Rectangle 11">
            <a:extLst>
              <a:ext uri="{FF2B5EF4-FFF2-40B4-BE49-F238E27FC236}">
                <a16:creationId xmlns:a16="http://schemas.microsoft.com/office/drawing/2014/main" id="{B08F28AD-6355-954E-9B1C-6F560BED990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45025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402C9A5-E75E-9041-A402-94358A91EF9A}"/>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grpSp>
        <p:nvGrpSpPr>
          <p:cNvPr id="3" name="Group 2">
            <a:extLst>
              <a:ext uri="{FF2B5EF4-FFF2-40B4-BE49-F238E27FC236}">
                <a16:creationId xmlns:a16="http://schemas.microsoft.com/office/drawing/2014/main" id="{30161800-EF43-8346-85F7-13712599FCEF}"/>
              </a:ext>
            </a:extLst>
          </p:cNvPr>
          <p:cNvGrpSpPr>
            <a:grpSpLocks noChangeAspect="1"/>
          </p:cNvGrpSpPr>
          <p:nvPr/>
        </p:nvGrpSpPr>
        <p:grpSpPr>
          <a:xfrm>
            <a:off x="2304784" y="1194358"/>
            <a:ext cx="4534431" cy="4608000"/>
            <a:chOff x="2473305" y="1733869"/>
            <a:chExt cx="4197389" cy="4265487"/>
          </a:xfrm>
        </p:grpSpPr>
        <p:grpSp>
          <p:nvGrpSpPr>
            <p:cNvPr id="67" name="Group 66">
              <a:extLst>
                <a:ext uri="{FF2B5EF4-FFF2-40B4-BE49-F238E27FC236}">
                  <a16:creationId xmlns:a16="http://schemas.microsoft.com/office/drawing/2014/main" id="{551631D3-B165-E44C-9616-6315A88C371B}"/>
                </a:ext>
              </a:extLst>
            </p:cNvPr>
            <p:cNvGrpSpPr/>
            <p:nvPr/>
          </p:nvGrpSpPr>
          <p:grpSpPr>
            <a:xfrm>
              <a:off x="2473305" y="2050367"/>
              <a:ext cx="4197389" cy="1949543"/>
              <a:chOff x="291960" y="2252607"/>
              <a:chExt cx="4197389" cy="1949543"/>
            </a:xfrm>
          </p:grpSpPr>
          <p:pic>
            <p:nvPicPr>
              <p:cNvPr id="9" name="Picture 8">
                <a:extLst>
                  <a:ext uri="{FF2B5EF4-FFF2-40B4-BE49-F238E27FC236}">
                    <a16:creationId xmlns:a16="http://schemas.microsoft.com/office/drawing/2014/main" id="{6E6C89EB-354B-FD4C-8897-3C5F93350E0F}"/>
                  </a:ext>
                </a:extLst>
              </p:cNvPr>
              <p:cNvPicPr>
                <a:picLocks noChangeAspect="1"/>
              </p:cNvPicPr>
              <p:nvPr/>
            </p:nvPicPr>
            <p:blipFill rotWithShape="1">
              <a:blip r:embed="rId2"/>
              <a:srcRect l="11215" t="30468" r="9316" b="26945"/>
              <a:stretch/>
            </p:blipFill>
            <p:spPr>
              <a:xfrm>
                <a:off x="696861" y="2346282"/>
                <a:ext cx="3702307" cy="1533130"/>
              </a:xfrm>
              <a:prstGeom prst="rect">
                <a:avLst/>
              </a:prstGeom>
            </p:spPr>
          </p:pic>
          <p:sp>
            <p:nvSpPr>
              <p:cNvPr id="15" name="TextBox 14">
                <a:extLst>
                  <a:ext uri="{FF2B5EF4-FFF2-40B4-BE49-F238E27FC236}">
                    <a16:creationId xmlns:a16="http://schemas.microsoft.com/office/drawing/2014/main" id="{10EADEA3-037B-9D46-95AA-395389C7D245}"/>
                  </a:ext>
                </a:extLst>
              </p:cNvPr>
              <p:cNvSpPr txBox="1"/>
              <p:nvPr/>
            </p:nvSpPr>
            <p:spPr>
              <a:xfrm rot="16200000">
                <a:off x="-419453" y="2964020"/>
                <a:ext cx="1669047" cy="246221"/>
              </a:xfrm>
              <a:prstGeom prst="rect">
                <a:avLst/>
              </a:prstGeom>
              <a:noFill/>
            </p:spPr>
            <p:txBody>
              <a:bodyPr wrap="none" rtlCol="0">
                <a:spAutoFit/>
              </a:bodyPr>
              <a:lstStyle/>
              <a:p>
                <a:r>
                  <a:rPr lang="en-US" sz="1000" b="1" dirty="0"/>
                  <a:t>empirical – reported quality</a:t>
                </a:r>
              </a:p>
            </p:txBody>
          </p:sp>
          <p:grpSp>
            <p:nvGrpSpPr>
              <p:cNvPr id="25" name="Group 24">
                <a:extLst>
                  <a:ext uri="{FF2B5EF4-FFF2-40B4-BE49-F238E27FC236}">
                    <a16:creationId xmlns:a16="http://schemas.microsoft.com/office/drawing/2014/main" id="{9FD59A5D-BF81-EB43-AE12-D56CDD404721}"/>
                  </a:ext>
                </a:extLst>
              </p:cNvPr>
              <p:cNvGrpSpPr/>
              <p:nvPr/>
            </p:nvGrpSpPr>
            <p:grpSpPr>
              <a:xfrm>
                <a:off x="413921" y="2302301"/>
                <a:ext cx="2077495" cy="1899849"/>
                <a:chOff x="239574" y="3002389"/>
                <a:chExt cx="2077495" cy="1899849"/>
              </a:xfrm>
            </p:grpSpPr>
            <p:sp>
              <p:nvSpPr>
                <p:cNvPr id="16" name="TextBox 15">
                  <a:extLst>
                    <a:ext uri="{FF2B5EF4-FFF2-40B4-BE49-F238E27FC236}">
                      <a16:creationId xmlns:a16="http://schemas.microsoft.com/office/drawing/2014/main" id="{12375286-17EC-7B4A-9691-69B33AE2BFED}"/>
                    </a:ext>
                  </a:extLst>
                </p:cNvPr>
                <p:cNvSpPr txBox="1"/>
                <p:nvPr/>
              </p:nvSpPr>
              <p:spPr>
                <a:xfrm>
                  <a:off x="23957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17" name="TextBox 16">
                  <a:extLst>
                    <a:ext uri="{FF2B5EF4-FFF2-40B4-BE49-F238E27FC236}">
                      <a16:creationId xmlns:a16="http://schemas.microsoft.com/office/drawing/2014/main" id="{5A65A97A-986E-9646-AB4F-672E40E1FD2C}"/>
                    </a:ext>
                  </a:extLst>
                </p:cNvPr>
                <p:cNvSpPr txBox="1"/>
                <p:nvPr/>
              </p:nvSpPr>
              <p:spPr>
                <a:xfrm>
                  <a:off x="416347" y="4528067"/>
                  <a:ext cx="393056" cy="230832"/>
                </a:xfrm>
                <a:prstGeom prst="rect">
                  <a:avLst/>
                </a:prstGeom>
                <a:noFill/>
              </p:spPr>
              <p:txBody>
                <a:bodyPr wrap="none" rtlCol="0">
                  <a:spAutoFit/>
                </a:bodyPr>
                <a:lstStyle/>
                <a:p>
                  <a:pPr algn="r"/>
                  <a:r>
                    <a:rPr lang="en-US" sz="900" dirty="0"/>
                    <a:t>-150</a:t>
                  </a:r>
                </a:p>
              </p:txBody>
            </p:sp>
            <p:sp>
              <p:nvSpPr>
                <p:cNvPr id="18" name="TextBox 17">
                  <a:extLst>
                    <a:ext uri="{FF2B5EF4-FFF2-40B4-BE49-F238E27FC236}">
                      <a16:creationId xmlns:a16="http://schemas.microsoft.com/office/drawing/2014/main" id="{A5181F40-5EC8-9040-B7AF-0B4B866BA072}"/>
                    </a:ext>
                  </a:extLst>
                </p:cNvPr>
                <p:cNvSpPr txBox="1"/>
                <p:nvPr/>
              </p:nvSpPr>
              <p:spPr>
                <a:xfrm>
                  <a:off x="672649" y="4530270"/>
                  <a:ext cx="393056" cy="230832"/>
                </a:xfrm>
                <a:prstGeom prst="rect">
                  <a:avLst/>
                </a:prstGeom>
                <a:noFill/>
              </p:spPr>
              <p:txBody>
                <a:bodyPr wrap="none" rtlCol="0">
                  <a:spAutoFit/>
                </a:bodyPr>
                <a:lstStyle/>
                <a:p>
                  <a:pPr algn="r"/>
                  <a:r>
                    <a:rPr lang="en-US" sz="900" dirty="0"/>
                    <a:t>-100</a:t>
                  </a:r>
                </a:p>
              </p:txBody>
            </p:sp>
            <p:sp>
              <p:nvSpPr>
                <p:cNvPr id="19" name="TextBox 18">
                  <a:extLst>
                    <a:ext uri="{FF2B5EF4-FFF2-40B4-BE49-F238E27FC236}">
                      <a16:creationId xmlns:a16="http://schemas.microsoft.com/office/drawing/2014/main" id="{C9559B72-13BE-A945-9954-209D0AA1590C}"/>
                    </a:ext>
                  </a:extLst>
                </p:cNvPr>
                <p:cNvSpPr txBox="1"/>
                <p:nvPr/>
              </p:nvSpPr>
              <p:spPr>
                <a:xfrm>
                  <a:off x="955457" y="4528067"/>
                  <a:ext cx="335348" cy="230832"/>
                </a:xfrm>
                <a:prstGeom prst="rect">
                  <a:avLst/>
                </a:prstGeom>
                <a:noFill/>
              </p:spPr>
              <p:txBody>
                <a:bodyPr wrap="none" rtlCol="0">
                  <a:spAutoFit/>
                </a:bodyPr>
                <a:lstStyle/>
                <a:p>
                  <a:pPr algn="r"/>
                  <a:r>
                    <a:rPr lang="en-US" sz="900" dirty="0"/>
                    <a:t>-50</a:t>
                  </a:r>
                </a:p>
              </p:txBody>
            </p:sp>
            <p:sp>
              <p:nvSpPr>
                <p:cNvPr id="20" name="TextBox 19">
                  <a:extLst>
                    <a:ext uri="{FF2B5EF4-FFF2-40B4-BE49-F238E27FC236}">
                      <a16:creationId xmlns:a16="http://schemas.microsoft.com/office/drawing/2014/main" id="{DE9DAD6E-8BA2-AF4F-986F-8C78F04FDAC0}"/>
                    </a:ext>
                  </a:extLst>
                </p:cNvPr>
                <p:cNvSpPr txBox="1"/>
                <p:nvPr/>
              </p:nvSpPr>
              <p:spPr>
                <a:xfrm>
                  <a:off x="1252563" y="4525380"/>
                  <a:ext cx="242374" cy="230832"/>
                </a:xfrm>
                <a:prstGeom prst="rect">
                  <a:avLst/>
                </a:prstGeom>
                <a:noFill/>
              </p:spPr>
              <p:txBody>
                <a:bodyPr wrap="none" rtlCol="0">
                  <a:spAutoFit/>
                </a:bodyPr>
                <a:lstStyle/>
                <a:p>
                  <a:pPr algn="r"/>
                  <a:r>
                    <a:rPr lang="en-US" sz="900" dirty="0"/>
                    <a:t>0</a:t>
                  </a:r>
                </a:p>
              </p:txBody>
            </p:sp>
            <p:sp>
              <p:nvSpPr>
                <p:cNvPr id="21" name="TextBox 20">
                  <a:extLst>
                    <a:ext uri="{FF2B5EF4-FFF2-40B4-BE49-F238E27FC236}">
                      <a16:creationId xmlns:a16="http://schemas.microsoft.com/office/drawing/2014/main" id="{4525BD18-9C8C-F241-8C1A-DE572B5E101C}"/>
                    </a:ext>
                  </a:extLst>
                </p:cNvPr>
                <p:cNvSpPr txBox="1"/>
                <p:nvPr/>
              </p:nvSpPr>
              <p:spPr>
                <a:xfrm>
                  <a:off x="1478835" y="4522693"/>
                  <a:ext cx="300082" cy="230832"/>
                </a:xfrm>
                <a:prstGeom prst="rect">
                  <a:avLst/>
                </a:prstGeom>
                <a:noFill/>
              </p:spPr>
              <p:txBody>
                <a:bodyPr wrap="none" rtlCol="0">
                  <a:spAutoFit/>
                </a:bodyPr>
                <a:lstStyle/>
                <a:p>
                  <a:pPr algn="r"/>
                  <a:r>
                    <a:rPr lang="en-US" sz="900" dirty="0"/>
                    <a:t>50</a:t>
                  </a:r>
                </a:p>
              </p:txBody>
            </p:sp>
            <p:sp>
              <p:nvSpPr>
                <p:cNvPr id="22" name="TextBox 21">
                  <a:extLst>
                    <a:ext uri="{FF2B5EF4-FFF2-40B4-BE49-F238E27FC236}">
                      <a16:creationId xmlns:a16="http://schemas.microsoft.com/office/drawing/2014/main" id="{22A61FD0-14A7-3D4E-ACEB-7028E60F60C0}"/>
                    </a:ext>
                  </a:extLst>
                </p:cNvPr>
                <p:cNvSpPr txBox="1"/>
                <p:nvPr/>
              </p:nvSpPr>
              <p:spPr>
                <a:xfrm>
                  <a:off x="1706630" y="4530270"/>
                  <a:ext cx="357790" cy="230832"/>
                </a:xfrm>
                <a:prstGeom prst="rect">
                  <a:avLst/>
                </a:prstGeom>
                <a:noFill/>
              </p:spPr>
              <p:txBody>
                <a:bodyPr wrap="none" rtlCol="0">
                  <a:spAutoFit/>
                </a:bodyPr>
                <a:lstStyle/>
                <a:p>
                  <a:pPr algn="r"/>
                  <a:r>
                    <a:rPr lang="en-US" sz="900" dirty="0"/>
                    <a:t>100</a:t>
                  </a:r>
                </a:p>
              </p:txBody>
            </p:sp>
            <p:sp>
              <p:nvSpPr>
                <p:cNvPr id="23" name="TextBox 22">
                  <a:extLst>
                    <a:ext uri="{FF2B5EF4-FFF2-40B4-BE49-F238E27FC236}">
                      <a16:creationId xmlns:a16="http://schemas.microsoft.com/office/drawing/2014/main" id="{AF7A8139-39C1-FB4D-AB54-F2C58EEAB3C6}"/>
                    </a:ext>
                  </a:extLst>
                </p:cNvPr>
                <p:cNvSpPr txBox="1"/>
                <p:nvPr/>
              </p:nvSpPr>
              <p:spPr>
                <a:xfrm>
                  <a:off x="1959279" y="4523971"/>
                  <a:ext cx="357790" cy="230832"/>
                </a:xfrm>
                <a:prstGeom prst="rect">
                  <a:avLst/>
                </a:prstGeom>
                <a:noFill/>
              </p:spPr>
              <p:txBody>
                <a:bodyPr wrap="none" rtlCol="0">
                  <a:spAutoFit/>
                </a:bodyPr>
                <a:lstStyle/>
                <a:p>
                  <a:pPr algn="r"/>
                  <a:r>
                    <a:rPr lang="en-US" sz="900" dirty="0"/>
                    <a:t>150</a:t>
                  </a:r>
                </a:p>
              </p:txBody>
            </p:sp>
            <p:sp>
              <p:nvSpPr>
                <p:cNvPr id="24" name="TextBox 23">
                  <a:extLst>
                    <a:ext uri="{FF2B5EF4-FFF2-40B4-BE49-F238E27FC236}">
                      <a16:creationId xmlns:a16="http://schemas.microsoft.com/office/drawing/2014/main" id="{596B1AC5-EB79-874A-BB99-BECB37F92502}"/>
                    </a:ext>
                  </a:extLst>
                </p:cNvPr>
                <p:cNvSpPr txBox="1"/>
                <p:nvPr/>
              </p:nvSpPr>
              <p:spPr>
                <a:xfrm>
                  <a:off x="1143805" y="4656017"/>
                  <a:ext cx="447558" cy="246221"/>
                </a:xfrm>
                <a:prstGeom prst="rect">
                  <a:avLst/>
                </a:prstGeom>
                <a:noFill/>
              </p:spPr>
              <p:txBody>
                <a:bodyPr wrap="none" rtlCol="0">
                  <a:spAutoFit/>
                </a:bodyPr>
                <a:lstStyle/>
                <a:p>
                  <a:r>
                    <a:rPr lang="en-US" sz="1000" b="1" dirty="0"/>
                    <a:t>cycle</a:t>
                  </a:r>
                </a:p>
              </p:txBody>
            </p:sp>
          </p:grpSp>
          <p:sp>
            <p:nvSpPr>
              <p:cNvPr id="36" name="Rectangle 35">
                <a:extLst>
                  <a:ext uri="{FF2B5EF4-FFF2-40B4-BE49-F238E27FC236}">
                    <a16:creationId xmlns:a16="http://schemas.microsoft.com/office/drawing/2014/main" id="{8F02C57E-0319-1F40-9501-6559EC455D58}"/>
                  </a:ext>
                </a:extLst>
              </p:cNvPr>
              <p:cNvSpPr/>
              <p:nvPr/>
            </p:nvSpPr>
            <p:spPr>
              <a:xfrm>
                <a:off x="2450460" y="2346282"/>
                <a:ext cx="213119" cy="1533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EF26468C-D397-B140-83E4-936CE12A3DFE}"/>
                  </a:ext>
                </a:extLst>
              </p:cNvPr>
              <p:cNvGrpSpPr/>
              <p:nvPr/>
            </p:nvGrpSpPr>
            <p:grpSpPr>
              <a:xfrm>
                <a:off x="2411854" y="2302301"/>
                <a:ext cx="2077495" cy="1899849"/>
                <a:chOff x="239574" y="3002389"/>
                <a:chExt cx="2077495" cy="1899849"/>
              </a:xfrm>
            </p:grpSpPr>
            <p:sp>
              <p:nvSpPr>
                <p:cNvPr id="27" name="TextBox 26">
                  <a:extLst>
                    <a:ext uri="{FF2B5EF4-FFF2-40B4-BE49-F238E27FC236}">
                      <a16:creationId xmlns:a16="http://schemas.microsoft.com/office/drawing/2014/main" id="{262C2701-025A-784E-9C6C-959B146B5A8A}"/>
                    </a:ext>
                  </a:extLst>
                </p:cNvPr>
                <p:cNvSpPr txBox="1"/>
                <p:nvPr/>
              </p:nvSpPr>
              <p:spPr>
                <a:xfrm>
                  <a:off x="23957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28" name="TextBox 27">
                  <a:extLst>
                    <a:ext uri="{FF2B5EF4-FFF2-40B4-BE49-F238E27FC236}">
                      <a16:creationId xmlns:a16="http://schemas.microsoft.com/office/drawing/2014/main" id="{A80F9CC5-14E6-D04D-AEEB-55937D4499F9}"/>
                    </a:ext>
                  </a:extLst>
                </p:cNvPr>
                <p:cNvSpPr txBox="1"/>
                <p:nvPr/>
              </p:nvSpPr>
              <p:spPr>
                <a:xfrm>
                  <a:off x="416347" y="4528067"/>
                  <a:ext cx="393056" cy="230832"/>
                </a:xfrm>
                <a:prstGeom prst="rect">
                  <a:avLst/>
                </a:prstGeom>
                <a:noFill/>
              </p:spPr>
              <p:txBody>
                <a:bodyPr wrap="none" rtlCol="0">
                  <a:spAutoFit/>
                </a:bodyPr>
                <a:lstStyle/>
                <a:p>
                  <a:pPr algn="r"/>
                  <a:r>
                    <a:rPr lang="en-US" sz="900" dirty="0"/>
                    <a:t>-150</a:t>
                  </a:r>
                </a:p>
              </p:txBody>
            </p:sp>
            <p:sp>
              <p:nvSpPr>
                <p:cNvPr id="29" name="TextBox 28">
                  <a:extLst>
                    <a:ext uri="{FF2B5EF4-FFF2-40B4-BE49-F238E27FC236}">
                      <a16:creationId xmlns:a16="http://schemas.microsoft.com/office/drawing/2014/main" id="{6159F9F3-3C9B-EC48-9A32-629CA479CAB8}"/>
                    </a:ext>
                  </a:extLst>
                </p:cNvPr>
                <p:cNvSpPr txBox="1"/>
                <p:nvPr/>
              </p:nvSpPr>
              <p:spPr>
                <a:xfrm>
                  <a:off x="672649" y="4530270"/>
                  <a:ext cx="393056" cy="230832"/>
                </a:xfrm>
                <a:prstGeom prst="rect">
                  <a:avLst/>
                </a:prstGeom>
                <a:noFill/>
              </p:spPr>
              <p:txBody>
                <a:bodyPr wrap="none" rtlCol="0">
                  <a:spAutoFit/>
                </a:bodyPr>
                <a:lstStyle/>
                <a:p>
                  <a:pPr algn="r"/>
                  <a:r>
                    <a:rPr lang="en-US" sz="900" dirty="0"/>
                    <a:t>-100</a:t>
                  </a:r>
                </a:p>
              </p:txBody>
            </p:sp>
            <p:sp>
              <p:nvSpPr>
                <p:cNvPr id="30" name="TextBox 29">
                  <a:extLst>
                    <a:ext uri="{FF2B5EF4-FFF2-40B4-BE49-F238E27FC236}">
                      <a16:creationId xmlns:a16="http://schemas.microsoft.com/office/drawing/2014/main" id="{34B8F884-2A93-8C45-BA7C-889D9BFDB411}"/>
                    </a:ext>
                  </a:extLst>
                </p:cNvPr>
                <p:cNvSpPr txBox="1"/>
                <p:nvPr/>
              </p:nvSpPr>
              <p:spPr>
                <a:xfrm>
                  <a:off x="955457" y="4528067"/>
                  <a:ext cx="335348" cy="230832"/>
                </a:xfrm>
                <a:prstGeom prst="rect">
                  <a:avLst/>
                </a:prstGeom>
                <a:noFill/>
              </p:spPr>
              <p:txBody>
                <a:bodyPr wrap="none" rtlCol="0">
                  <a:spAutoFit/>
                </a:bodyPr>
                <a:lstStyle/>
                <a:p>
                  <a:pPr algn="r"/>
                  <a:r>
                    <a:rPr lang="en-US" sz="900" dirty="0"/>
                    <a:t>-50</a:t>
                  </a:r>
                </a:p>
              </p:txBody>
            </p:sp>
            <p:sp>
              <p:nvSpPr>
                <p:cNvPr id="31" name="TextBox 30">
                  <a:extLst>
                    <a:ext uri="{FF2B5EF4-FFF2-40B4-BE49-F238E27FC236}">
                      <a16:creationId xmlns:a16="http://schemas.microsoft.com/office/drawing/2014/main" id="{AA219B38-3460-5148-B109-B3FE8172ABF8}"/>
                    </a:ext>
                  </a:extLst>
                </p:cNvPr>
                <p:cNvSpPr txBox="1"/>
                <p:nvPr/>
              </p:nvSpPr>
              <p:spPr>
                <a:xfrm>
                  <a:off x="1252563" y="4525380"/>
                  <a:ext cx="242374" cy="230832"/>
                </a:xfrm>
                <a:prstGeom prst="rect">
                  <a:avLst/>
                </a:prstGeom>
                <a:noFill/>
              </p:spPr>
              <p:txBody>
                <a:bodyPr wrap="none" rtlCol="0">
                  <a:spAutoFit/>
                </a:bodyPr>
                <a:lstStyle/>
                <a:p>
                  <a:pPr algn="r"/>
                  <a:r>
                    <a:rPr lang="en-US" sz="900" dirty="0"/>
                    <a:t>0</a:t>
                  </a:r>
                </a:p>
              </p:txBody>
            </p:sp>
            <p:sp>
              <p:nvSpPr>
                <p:cNvPr id="32" name="TextBox 31">
                  <a:extLst>
                    <a:ext uri="{FF2B5EF4-FFF2-40B4-BE49-F238E27FC236}">
                      <a16:creationId xmlns:a16="http://schemas.microsoft.com/office/drawing/2014/main" id="{AC607C76-8623-B041-ACC5-3C2905C3E768}"/>
                    </a:ext>
                  </a:extLst>
                </p:cNvPr>
                <p:cNvSpPr txBox="1"/>
                <p:nvPr/>
              </p:nvSpPr>
              <p:spPr>
                <a:xfrm>
                  <a:off x="1478835" y="4522693"/>
                  <a:ext cx="300082" cy="230832"/>
                </a:xfrm>
                <a:prstGeom prst="rect">
                  <a:avLst/>
                </a:prstGeom>
                <a:noFill/>
              </p:spPr>
              <p:txBody>
                <a:bodyPr wrap="none" rtlCol="0">
                  <a:spAutoFit/>
                </a:bodyPr>
                <a:lstStyle/>
                <a:p>
                  <a:pPr algn="r"/>
                  <a:r>
                    <a:rPr lang="en-US" sz="900" dirty="0"/>
                    <a:t>50</a:t>
                  </a:r>
                </a:p>
              </p:txBody>
            </p:sp>
            <p:sp>
              <p:nvSpPr>
                <p:cNvPr id="33" name="TextBox 32">
                  <a:extLst>
                    <a:ext uri="{FF2B5EF4-FFF2-40B4-BE49-F238E27FC236}">
                      <a16:creationId xmlns:a16="http://schemas.microsoft.com/office/drawing/2014/main" id="{346B9EE4-1398-2044-9428-28F42909ECCE}"/>
                    </a:ext>
                  </a:extLst>
                </p:cNvPr>
                <p:cNvSpPr txBox="1"/>
                <p:nvPr/>
              </p:nvSpPr>
              <p:spPr>
                <a:xfrm>
                  <a:off x="1706630" y="4530270"/>
                  <a:ext cx="357790" cy="230832"/>
                </a:xfrm>
                <a:prstGeom prst="rect">
                  <a:avLst/>
                </a:prstGeom>
                <a:noFill/>
              </p:spPr>
              <p:txBody>
                <a:bodyPr wrap="none" rtlCol="0">
                  <a:spAutoFit/>
                </a:bodyPr>
                <a:lstStyle/>
                <a:p>
                  <a:pPr algn="r"/>
                  <a:r>
                    <a:rPr lang="en-US" sz="900" dirty="0"/>
                    <a:t>100</a:t>
                  </a:r>
                </a:p>
              </p:txBody>
            </p:sp>
            <p:sp>
              <p:nvSpPr>
                <p:cNvPr id="34" name="TextBox 33">
                  <a:extLst>
                    <a:ext uri="{FF2B5EF4-FFF2-40B4-BE49-F238E27FC236}">
                      <a16:creationId xmlns:a16="http://schemas.microsoft.com/office/drawing/2014/main" id="{1A08AE4C-E0C7-7047-A86B-1E3FBEBADB1D}"/>
                    </a:ext>
                  </a:extLst>
                </p:cNvPr>
                <p:cNvSpPr txBox="1"/>
                <p:nvPr/>
              </p:nvSpPr>
              <p:spPr>
                <a:xfrm>
                  <a:off x="1959279" y="4523971"/>
                  <a:ext cx="357790" cy="230832"/>
                </a:xfrm>
                <a:prstGeom prst="rect">
                  <a:avLst/>
                </a:prstGeom>
                <a:noFill/>
              </p:spPr>
              <p:txBody>
                <a:bodyPr wrap="none" rtlCol="0">
                  <a:spAutoFit/>
                </a:bodyPr>
                <a:lstStyle/>
                <a:p>
                  <a:pPr algn="r"/>
                  <a:r>
                    <a:rPr lang="en-US" sz="900" dirty="0"/>
                    <a:t>150</a:t>
                  </a:r>
                </a:p>
              </p:txBody>
            </p:sp>
            <p:sp>
              <p:nvSpPr>
                <p:cNvPr id="35" name="TextBox 34">
                  <a:extLst>
                    <a:ext uri="{FF2B5EF4-FFF2-40B4-BE49-F238E27FC236}">
                      <a16:creationId xmlns:a16="http://schemas.microsoft.com/office/drawing/2014/main" id="{1332B02B-0923-B545-8B4B-54D840A69C9A}"/>
                    </a:ext>
                  </a:extLst>
                </p:cNvPr>
                <p:cNvSpPr txBox="1"/>
                <p:nvPr/>
              </p:nvSpPr>
              <p:spPr>
                <a:xfrm>
                  <a:off x="1143805" y="4656017"/>
                  <a:ext cx="447558" cy="246221"/>
                </a:xfrm>
                <a:prstGeom prst="rect">
                  <a:avLst/>
                </a:prstGeom>
                <a:noFill/>
              </p:spPr>
              <p:txBody>
                <a:bodyPr wrap="none" rtlCol="0">
                  <a:spAutoFit/>
                </a:bodyPr>
                <a:lstStyle/>
                <a:p>
                  <a:r>
                    <a:rPr lang="en-US" sz="1000" b="1" dirty="0"/>
                    <a:t>cycle</a:t>
                  </a:r>
                </a:p>
              </p:txBody>
            </p:sp>
          </p:grpSp>
        </p:grpSp>
        <p:grpSp>
          <p:nvGrpSpPr>
            <p:cNvPr id="66" name="Group 65">
              <a:extLst>
                <a:ext uri="{FF2B5EF4-FFF2-40B4-BE49-F238E27FC236}">
                  <a16:creationId xmlns:a16="http://schemas.microsoft.com/office/drawing/2014/main" id="{38A380AB-FCC4-3445-B479-06356547D22E}"/>
                </a:ext>
              </a:extLst>
            </p:cNvPr>
            <p:cNvGrpSpPr/>
            <p:nvPr/>
          </p:nvGrpSpPr>
          <p:grpSpPr>
            <a:xfrm>
              <a:off x="2526157" y="4049813"/>
              <a:ext cx="4101563" cy="1949543"/>
              <a:chOff x="4750476" y="2252607"/>
              <a:chExt cx="4101563" cy="1949543"/>
            </a:xfrm>
          </p:grpSpPr>
          <p:pic>
            <p:nvPicPr>
              <p:cNvPr id="10" name="Picture 9">
                <a:extLst>
                  <a:ext uri="{FF2B5EF4-FFF2-40B4-BE49-F238E27FC236}">
                    <a16:creationId xmlns:a16="http://schemas.microsoft.com/office/drawing/2014/main" id="{70BA9767-5F1D-7E4F-8881-16D7EBC063FD}"/>
                  </a:ext>
                </a:extLst>
              </p:cNvPr>
              <p:cNvPicPr>
                <a:picLocks noChangeAspect="1"/>
              </p:cNvPicPr>
              <p:nvPr/>
            </p:nvPicPr>
            <p:blipFill rotWithShape="1">
              <a:blip r:embed="rId3"/>
              <a:srcRect l="10991" t="30468" r="9369" b="26945"/>
              <a:stretch/>
            </p:blipFill>
            <p:spPr>
              <a:xfrm>
                <a:off x="5141738" y="2346282"/>
                <a:ext cx="3710301" cy="1533130"/>
              </a:xfrm>
              <a:prstGeom prst="rect">
                <a:avLst/>
              </a:prstGeom>
            </p:spPr>
          </p:pic>
          <p:sp>
            <p:nvSpPr>
              <p:cNvPr id="48" name="TextBox 47">
                <a:extLst>
                  <a:ext uri="{FF2B5EF4-FFF2-40B4-BE49-F238E27FC236}">
                    <a16:creationId xmlns:a16="http://schemas.microsoft.com/office/drawing/2014/main" id="{8E467592-4659-5247-BB8E-94E166C8EA1B}"/>
                  </a:ext>
                </a:extLst>
              </p:cNvPr>
              <p:cNvSpPr txBox="1"/>
              <p:nvPr/>
            </p:nvSpPr>
            <p:spPr>
              <a:xfrm rot="16200000">
                <a:off x="4039063" y="2964020"/>
                <a:ext cx="1669047" cy="246221"/>
              </a:xfrm>
              <a:prstGeom prst="rect">
                <a:avLst/>
              </a:prstGeom>
              <a:noFill/>
            </p:spPr>
            <p:txBody>
              <a:bodyPr wrap="none" rtlCol="0">
                <a:spAutoFit/>
              </a:bodyPr>
              <a:lstStyle/>
              <a:p>
                <a:r>
                  <a:rPr lang="en-US" sz="1000" b="1" dirty="0"/>
                  <a:t>empirical – reported quality</a:t>
                </a:r>
              </a:p>
            </p:txBody>
          </p:sp>
          <p:grpSp>
            <p:nvGrpSpPr>
              <p:cNvPr id="51" name="Group 50">
                <a:extLst>
                  <a:ext uri="{FF2B5EF4-FFF2-40B4-BE49-F238E27FC236}">
                    <a16:creationId xmlns:a16="http://schemas.microsoft.com/office/drawing/2014/main" id="{89405B50-4FF8-094D-889D-4FEB37420F01}"/>
                  </a:ext>
                </a:extLst>
              </p:cNvPr>
              <p:cNvGrpSpPr/>
              <p:nvPr/>
            </p:nvGrpSpPr>
            <p:grpSpPr>
              <a:xfrm>
                <a:off x="4869691" y="2302301"/>
                <a:ext cx="1915038" cy="1899849"/>
                <a:chOff x="4695344" y="3002389"/>
                <a:chExt cx="1915038" cy="1899849"/>
              </a:xfrm>
            </p:grpSpPr>
            <p:sp>
              <p:nvSpPr>
                <p:cNvPr id="38" name="TextBox 37">
                  <a:extLst>
                    <a:ext uri="{FF2B5EF4-FFF2-40B4-BE49-F238E27FC236}">
                      <a16:creationId xmlns:a16="http://schemas.microsoft.com/office/drawing/2014/main" id="{89F143F2-3F22-664D-AE54-9605ED034D4E}"/>
                    </a:ext>
                  </a:extLst>
                </p:cNvPr>
                <p:cNvSpPr txBox="1"/>
                <p:nvPr/>
              </p:nvSpPr>
              <p:spPr>
                <a:xfrm>
                  <a:off x="469534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39" name="TextBox 38">
                  <a:extLst>
                    <a:ext uri="{FF2B5EF4-FFF2-40B4-BE49-F238E27FC236}">
                      <a16:creationId xmlns:a16="http://schemas.microsoft.com/office/drawing/2014/main" id="{419525E0-6B7F-0544-85AF-9AF0BBAF1046}"/>
                    </a:ext>
                  </a:extLst>
                </p:cNvPr>
                <p:cNvSpPr txBox="1"/>
                <p:nvPr/>
              </p:nvSpPr>
              <p:spPr>
                <a:xfrm>
                  <a:off x="4955446" y="4528067"/>
                  <a:ext cx="319318" cy="230832"/>
                </a:xfrm>
                <a:prstGeom prst="rect">
                  <a:avLst/>
                </a:prstGeom>
                <a:noFill/>
              </p:spPr>
              <p:txBody>
                <a:bodyPr wrap="none" rtlCol="0">
                  <a:spAutoFit/>
                </a:bodyPr>
                <a:lstStyle/>
                <a:p>
                  <a:pPr algn="r"/>
                  <a:r>
                    <a:rPr lang="en-US" sz="900" dirty="0"/>
                    <a:t>AA</a:t>
                  </a:r>
                </a:p>
              </p:txBody>
            </p:sp>
            <p:sp>
              <p:nvSpPr>
                <p:cNvPr id="40" name="TextBox 39">
                  <a:extLst>
                    <a:ext uri="{FF2B5EF4-FFF2-40B4-BE49-F238E27FC236}">
                      <a16:creationId xmlns:a16="http://schemas.microsoft.com/office/drawing/2014/main" id="{EE0E6C5D-0627-EF4F-BDF4-33435CABCBC3}"/>
                    </a:ext>
                  </a:extLst>
                </p:cNvPr>
                <p:cNvSpPr txBox="1"/>
                <p:nvPr/>
              </p:nvSpPr>
              <p:spPr>
                <a:xfrm>
                  <a:off x="5142998" y="4530270"/>
                  <a:ext cx="324128" cy="230832"/>
                </a:xfrm>
                <a:prstGeom prst="rect">
                  <a:avLst/>
                </a:prstGeom>
                <a:noFill/>
              </p:spPr>
              <p:txBody>
                <a:bodyPr wrap="none" rtlCol="0">
                  <a:spAutoFit/>
                </a:bodyPr>
                <a:lstStyle/>
                <a:p>
                  <a:pPr algn="r"/>
                  <a:r>
                    <a:rPr lang="en-US" sz="900" dirty="0"/>
                    <a:t>AG</a:t>
                  </a:r>
                </a:p>
              </p:txBody>
            </p:sp>
            <p:sp>
              <p:nvSpPr>
                <p:cNvPr id="41" name="TextBox 40">
                  <a:extLst>
                    <a:ext uri="{FF2B5EF4-FFF2-40B4-BE49-F238E27FC236}">
                      <a16:creationId xmlns:a16="http://schemas.microsoft.com/office/drawing/2014/main" id="{5B753FD0-3639-DB46-8735-E1E75D4B0B7B}"/>
                    </a:ext>
                  </a:extLst>
                </p:cNvPr>
                <p:cNvSpPr txBox="1"/>
                <p:nvPr/>
              </p:nvSpPr>
              <p:spPr>
                <a:xfrm>
                  <a:off x="5340952" y="4528067"/>
                  <a:ext cx="312906" cy="230832"/>
                </a:xfrm>
                <a:prstGeom prst="rect">
                  <a:avLst/>
                </a:prstGeom>
                <a:noFill/>
              </p:spPr>
              <p:txBody>
                <a:bodyPr wrap="none" rtlCol="0">
                  <a:spAutoFit/>
                </a:bodyPr>
                <a:lstStyle/>
                <a:p>
                  <a:pPr algn="r"/>
                  <a:r>
                    <a:rPr lang="en-US" sz="900" dirty="0"/>
                    <a:t>CA</a:t>
                  </a:r>
                </a:p>
              </p:txBody>
            </p:sp>
            <p:sp>
              <p:nvSpPr>
                <p:cNvPr id="42" name="TextBox 41">
                  <a:extLst>
                    <a:ext uri="{FF2B5EF4-FFF2-40B4-BE49-F238E27FC236}">
                      <a16:creationId xmlns:a16="http://schemas.microsoft.com/office/drawing/2014/main" id="{E762D4C5-AEC2-D248-96A0-454F14D9CA92}"/>
                    </a:ext>
                  </a:extLst>
                </p:cNvPr>
                <p:cNvSpPr txBox="1"/>
                <p:nvPr/>
              </p:nvSpPr>
              <p:spPr>
                <a:xfrm>
                  <a:off x="5530683" y="4525380"/>
                  <a:ext cx="317716" cy="230832"/>
                </a:xfrm>
                <a:prstGeom prst="rect">
                  <a:avLst/>
                </a:prstGeom>
                <a:noFill/>
              </p:spPr>
              <p:txBody>
                <a:bodyPr wrap="none" rtlCol="0">
                  <a:spAutoFit/>
                </a:bodyPr>
                <a:lstStyle/>
                <a:p>
                  <a:pPr algn="r"/>
                  <a:r>
                    <a:rPr lang="en-US" sz="900" dirty="0"/>
                    <a:t>CG</a:t>
                  </a:r>
                </a:p>
              </p:txBody>
            </p:sp>
            <p:sp>
              <p:nvSpPr>
                <p:cNvPr id="43" name="TextBox 42">
                  <a:extLst>
                    <a:ext uri="{FF2B5EF4-FFF2-40B4-BE49-F238E27FC236}">
                      <a16:creationId xmlns:a16="http://schemas.microsoft.com/office/drawing/2014/main" id="{B7878DE0-8098-9B40-8709-6ECB5A0AB69E}"/>
                    </a:ext>
                  </a:extLst>
                </p:cNvPr>
                <p:cNvSpPr txBox="1"/>
                <p:nvPr/>
              </p:nvSpPr>
              <p:spPr>
                <a:xfrm>
                  <a:off x="5718727" y="4522693"/>
                  <a:ext cx="324128" cy="230832"/>
                </a:xfrm>
                <a:prstGeom prst="rect">
                  <a:avLst/>
                </a:prstGeom>
                <a:noFill/>
              </p:spPr>
              <p:txBody>
                <a:bodyPr wrap="none" rtlCol="0">
                  <a:spAutoFit/>
                </a:bodyPr>
                <a:lstStyle/>
                <a:p>
                  <a:pPr algn="r"/>
                  <a:r>
                    <a:rPr lang="en-US" sz="900" dirty="0"/>
                    <a:t>GA</a:t>
                  </a:r>
                </a:p>
              </p:txBody>
            </p:sp>
            <p:sp>
              <p:nvSpPr>
                <p:cNvPr id="44" name="TextBox 43">
                  <a:extLst>
                    <a:ext uri="{FF2B5EF4-FFF2-40B4-BE49-F238E27FC236}">
                      <a16:creationId xmlns:a16="http://schemas.microsoft.com/office/drawing/2014/main" id="{77D4155B-986F-E448-98C4-4D02709E29B5}"/>
                    </a:ext>
                  </a:extLst>
                </p:cNvPr>
                <p:cNvSpPr txBox="1"/>
                <p:nvPr/>
              </p:nvSpPr>
              <p:spPr>
                <a:xfrm>
                  <a:off x="5906710" y="4530270"/>
                  <a:ext cx="328936" cy="230832"/>
                </a:xfrm>
                <a:prstGeom prst="rect">
                  <a:avLst/>
                </a:prstGeom>
                <a:noFill/>
              </p:spPr>
              <p:txBody>
                <a:bodyPr wrap="none" rtlCol="0">
                  <a:spAutoFit/>
                </a:bodyPr>
                <a:lstStyle/>
                <a:p>
                  <a:pPr algn="r"/>
                  <a:r>
                    <a:rPr lang="en-US" sz="900" dirty="0"/>
                    <a:t>GG</a:t>
                  </a:r>
                </a:p>
              </p:txBody>
            </p:sp>
            <p:sp>
              <p:nvSpPr>
                <p:cNvPr id="45" name="TextBox 44">
                  <a:extLst>
                    <a:ext uri="{FF2B5EF4-FFF2-40B4-BE49-F238E27FC236}">
                      <a16:creationId xmlns:a16="http://schemas.microsoft.com/office/drawing/2014/main" id="{C518D102-AC0A-1040-B274-BF91562B3010}"/>
                    </a:ext>
                  </a:extLst>
                </p:cNvPr>
                <p:cNvSpPr txBox="1"/>
                <p:nvPr/>
              </p:nvSpPr>
              <p:spPr>
                <a:xfrm>
                  <a:off x="6106656" y="4523971"/>
                  <a:ext cx="308098" cy="230832"/>
                </a:xfrm>
                <a:prstGeom prst="rect">
                  <a:avLst/>
                </a:prstGeom>
                <a:noFill/>
              </p:spPr>
              <p:txBody>
                <a:bodyPr wrap="none" rtlCol="0">
                  <a:spAutoFit/>
                </a:bodyPr>
                <a:lstStyle/>
                <a:p>
                  <a:pPr algn="r"/>
                  <a:r>
                    <a:rPr lang="en-US" sz="900" dirty="0"/>
                    <a:t>TA</a:t>
                  </a:r>
                </a:p>
              </p:txBody>
            </p:sp>
            <p:sp>
              <p:nvSpPr>
                <p:cNvPr id="46" name="TextBox 45">
                  <a:extLst>
                    <a:ext uri="{FF2B5EF4-FFF2-40B4-BE49-F238E27FC236}">
                      <a16:creationId xmlns:a16="http://schemas.microsoft.com/office/drawing/2014/main" id="{E8275860-A1BC-684D-BEDB-B30934249C79}"/>
                    </a:ext>
                  </a:extLst>
                </p:cNvPr>
                <p:cNvSpPr txBox="1"/>
                <p:nvPr/>
              </p:nvSpPr>
              <p:spPr>
                <a:xfrm>
                  <a:off x="5392353" y="4656017"/>
                  <a:ext cx="880369" cy="246221"/>
                </a:xfrm>
                <a:prstGeom prst="rect">
                  <a:avLst/>
                </a:prstGeom>
                <a:noFill/>
              </p:spPr>
              <p:txBody>
                <a:bodyPr wrap="none" rtlCol="0">
                  <a:spAutoFit/>
                </a:bodyPr>
                <a:lstStyle/>
                <a:p>
                  <a:r>
                    <a:rPr lang="en-US" sz="1000" b="1" dirty="0"/>
                    <a:t>dynucleotide</a:t>
                  </a:r>
                </a:p>
              </p:txBody>
            </p:sp>
            <p:sp>
              <p:nvSpPr>
                <p:cNvPr id="47" name="TextBox 46">
                  <a:extLst>
                    <a:ext uri="{FF2B5EF4-FFF2-40B4-BE49-F238E27FC236}">
                      <a16:creationId xmlns:a16="http://schemas.microsoft.com/office/drawing/2014/main" id="{0D5EE270-4C49-354A-84CD-29512CA7589B}"/>
                    </a:ext>
                  </a:extLst>
                </p:cNvPr>
                <p:cNvSpPr txBox="1"/>
                <p:nvPr/>
              </p:nvSpPr>
              <p:spPr>
                <a:xfrm>
                  <a:off x="6297476" y="4520966"/>
                  <a:ext cx="312906" cy="230832"/>
                </a:xfrm>
                <a:prstGeom prst="rect">
                  <a:avLst/>
                </a:prstGeom>
                <a:noFill/>
              </p:spPr>
              <p:txBody>
                <a:bodyPr wrap="none" rtlCol="0">
                  <a:spAutoFit/>
                </a:bodyPr>
                <a:lstStyle/>
                <a:p>
                  <a:pPr algn="r"/>
                  <a:r>
                    <a:rPr lang="en-US" sz="900" dirty="0"/>
                    <a:t>TG</a:t>
                  </a:r>
                </a:p>
              </p:txBody>
            </p:sp>
          </p:grpSp>
          <p:sp>
            <p:nvSpPr>
              <p:cNvPr id="49" name="Rectangle 48">
                <a:extLst>
                  <a:ext uri="{FF2B5EF4-FFF2-40B4-BE49-F238E27FC236}">
                    <a16:creationId xmlns:a16="http://schemas.microsoft.com/office/drawing/2014/main" id="{ACCAD25A-4366-B141-893C-596DC117D842}"/>
                  </a:ext>
                </a:extLst>
              </p:cNvPr>
              <p:cNvSpPr/>
              <p:nvPr/>
            </p:nvSpPr>
            <p:spPr>
              <a:xfrm>
                <a:off x="6902318" y="2346282"/>
                <a:ext cx="201335" cy="1481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84929A7B-FF31-8646-BACE-ABC2634E6B53}"/>
                  </a:ext>
                </a:extLst>
              </p:cNvPr>
              <p:cNvGrpSpPr/>
              <p:nvPr/>
            </p:nvGrpSpPr>
            <p:grpSpPr>
              <a:xfrm>
                <a:off x="6866025" y="2302301"/>
                <a:ext cx="1915038" cy="1899849"/>
                <a:chOff x="4695344" y="3002389"/>
                <a:chExt cx="1915038" cy="1899849"/>
              </a:xfrm>
            </p:grpSpPr>
            <p:sp>
              <p:nvSpPr>
                <p:cNvPr id="53" name="TextBox 52">
                  <a:extLst>
                    <a:ext uri="{FF2B5EF4-FFF2-40B4-BE49-F238E27FC236}">
                      <a16:creationId xmlns:a16="http://schemas.microsoft.com/office/drawing/2014/main" id="{E291BE31-CEA5-4C47-81FE-6DB3DBFAFDDD}"/>
                    </a:ext>
                  </a:extLst>
                </p:cNvPr>
                <p:cNvSpPr txBox="1"/>
                <p:nvPr/>
              </p:nvSpPr>
              <p:spPr>
                <a:xfrm>
                  <a:off x="469534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54" name="TextBox 53">
                  <a:extLst>
                    <a:ext uri="{FF2B5EF4-FFF2-40B4-BE49-F238E27FC236}">
                      <a16:creationId xmlns:a16="http://schemas.microsoft.com/office/drawing/2014/main" id="{12410CCC-5644-074E-98E7-8BBC3CBE42D2}"/>
                    </a:ext>
                  </a:extLst>
                </p:cNvPr>
                <p:cNvSpPr txBox="1"/>
                <p:nvPr/>
              </p:nvSpPr>
              <p:spPr>
                <a:xfrm>
                  <a:off x="4955446" y="4528067"/>
                  <a:ext cx="319318" cy="230832"/>
                </a:xfrm>
                <a:prstGeom prst="rect">
                  <a:avLst/>
                </a:prstGeom>
                <a:noFill/>
              </p:spPr>
              <p:txBody>
                <a:bodyPr wrap="none" rtlCol="0">
                  <a:spAutoFit/>
                </a:bodyPr>
                <a:lstStyle/>
                <a:p>
                  <a:pPr algn="r"/>
                  <a:r>
                    <a:rPr lang="en-US" sz="900" dirty="0"/>
                    <a:t>AA</a:t>
                  </a:r>
                </a:p>
              </p:txBody>
            </p:sp>
            <p:sp>
              <p:nvSpPr>
                <p:cNvPr id="55" name="TextBox 54">
                  <a:extLst>
                    <a:ext uri="{FF2B5EF4-FFF2-40B4-BE49-F238E27FC236}">
                      <a16:creationId xmlns:a16="http://schemas.microsoft.com/office/drawing/2014/main" id="{A67B5D1E-BC35-B740-833C-8136AEB11BB7}"/>
                    </a:ext>
                  </a:extLst>
                </p:cNvPr>
                <p:cNvSpPr txBox="1"/>
                <p:nvPr/>
              </p:nvSpPr>
              <p:spPr>
                <a:xfrm>
                  <a:off x="5142998" y="4530270"/>
                  <a:ext cx="324128" cy="230832"/>
                </a:xfrm>
                <a:prstGeom prst="rect">
                  <a:avLst/>
                </a:prstGeom>
                <a:noFill/>
              </p:spPr>
              <p:txBody>
                <a:bodyPr wrap="none" rtlCol="0">
                  <a:spAutoFit/>
                </a:bodyPr>
                <a:lstStyle/>
                <a:p>
                  <a:pPr algn="r"/>
                  <a:r>
                    <a:rPr lang="en-US" sz="900" dirty="0"/>
                    <a:t>AG</a:t>
                  </a:r>
                </a:p>
              </p:txBody>
            </p:sp>
            <p:sp>
              <p:nvSpPr>
                <p:cNvPr id="56" name="TextBox 55">
                  <a:extLst>
                    <a:ext uri="{FF2B5EF4-FFF2-40B4-BE49-F238E27FC236}">
                      <a16:creationId xmlns:a16="http://schemas.microsoft.com/office/drawing/2014/main" id="{A998F295-13E6-9440-9497-CC5F17E96CD0}"/>
                    </a:ext>
                  </a:extLst>
                </p:cNvPr>
                <p:cNvSpPr txBox="1"/>
                <p:nvPr/>
              </p:nvSpPr>
              <p:spPr>
                <a:xfrm>
                  <a:off x="5340952" y="4528067"/>
                  <a:ext cx="312906" cy="230832"/>
                </a:xfrm>
                <a:prstGeom prst="rect">
                  <a:avLst/>
                </a:prstGeom>
                <a:noFill/>
              </p:spPr>
              <p:txBody>
                <a:bodyPr wrap="none" rtlCol="0">
                  <a:spAutoFit/>
                </a:bodyPr>
                <a:lstStyle/>
                <a:p>
                  <a:pPr algn="r"/>
                  <a:r>
                    <a:rPr lang="en-US" sz="900" dirty="0"/>
                    <a:t>CA</a:t>
                  </a:r>
                </a:p>
              </p:txBody>
            </p:sp>
            <p:sp>
              <p:nvSpPr>
                <p:cNvPr id="57" name="TextBox 56">
                  <a:extLst>
                    <a:ext uri="{FF2B5EF4-FFF2-40B4-BE49-F238E27FC236}">
                      <a16:creationId xmlns:a16="http://schemas.microsoft.com/office/drawing/2014/main" id="{9B558C1E-0618-A54C-A1F1-7E20CF6C301A}"/>
                    </a:ext>
                  </a:extLst>
                </p:cNvPr>
                <p:cNvSpPr txBox="1"/>
                <p:nvPr/>
              </p:nvSpPr>
              <p:spPr>
                <a:xfrm>
                  <a:off x="5530683" y="4525380"/>
                  <a:ext cx="317716" cy="230832"/>
                </a:xfrm>
                <a:prstGeom prst="rect">
                  <a:avLst/>
                </a:prstGeom>
                <a:noFill/>
              </p:spPr>
              <p:txBody>
                <a:bodyPr wrap="none" rtlCol="0">
                  <a:spAutoFit/>
                </a:bodyPr>
                <a:lstStyle/>
                <a:p>
                  <a:pPr algn="r"/>
                  <a:r>
                    <a:rPr lang="en-US" sz="900" dirty="0"/>
                    <a:t>CG</a:t>
                  </a:r>
                </a:p>
              </p:txBody>
            </p:sp>
            <p:sp>
              <p:nvSpPr>
                <p:cNvPr id="58" name="TextBox 57">
                  <a:extLst>
                    <a:ext uri="{FF2B5EF4-FFF2-40B4-BE49-F238E27FC236}">
                      <a16:creationId xmlns:a16="http://schemas.microsoft.com/office/drawing/2014/main" id="{5F2C0483-812D-C449-B188-4A64E36E13D0}"/>
                    </a:ext>
                  </a:extLst>
                </p:cNvPr>
                <p:cNvSpPr txBox="1"/>
                <p:nvPr/>
              </p:nvSpPr>
              <p:spPr>
                <a:xfrm>
                  <a:off x="5718727" y="4522693"/>
                  <a:ext cx="324128" cy="230832"/>
                </a:xfrm>
                <a:prstGeom prst="rect">
                  <a:avLst/>
                </a:prstGeom>
                <a:noFill/>
              </p:spPr>
              <p:txBody>
                <a:bodyPr wrap="none" rtlCol="0">
                  <a:spAutoFit/>
                </a:bodyPr>
                <a:lstStyle/>
                <a:p>
                  <a:pPr algn="r"/>
                  <a:r>
                    <a:rPr lang="en-US" sz="900" dirty="0"/>
                    <a:t>GA</a:t>
                  </a:r>
                </a:p>
              </p:txBody>
            </p:sp>
            <p:sp>
              <p:nvSpPr>
                <p:cNvPr id="59" name="TextBox 58">
                  <a:extLst>
                    <a:ext uri="{FF2B5EF4-FFF2-40B4-BE49-F238E27FC236}">
                      <a16:creationId xmlns:a16="http://schemas.microsoft.com/office/drawing/2014/main" id="{4B3A5FD1-0D54-454C-A492-DBC8D2FAD985}"/>
                    </a:ext>
                  </a:extLst>
                </p:cNvPr>
                <p:cNvSpPr txBox="1"/>
                <p:nvPr/>
              </p:nvSpPr>
              <p:spPr>
                <a:xfrm>
                  <a:off x="5906710" y="4530270"/>
                  <a:ext cx="328936" cy="230832"/>
                </a:xfrm>
                <a:prstGeom prst="rect">
                  <a:avLst/>
                </a:prstGeom>
                <a:noFill/>
              </p:spPr>
              <p:txBody>
                <a:bodyPr wrap="none" rtlCol="0">
                  <a:spAutoFit/>
                </a:bodyPr>
                <a:lstStyle/>
                <a:p>
                  <a:pPr algn="r"/>
                  <a:r>
                    <a:rPr lang="en-US" sz="900" dirty="0"/>
                    <a:t>GG</a:t>
                  </a:r>
                </a:p>
              </p:txBody>
            </p:sp>
            <p:sp>
              <p:nvSpPr>
                <p:cNvPr id="60" name="TextBox 59">
                  <a:extLst>
                    <a:ext uri="{FF2B5EF4-FFF2-40B4-BE49-F238E27FC236}">
                      <a16:creationId xmlns:a16="http://schemas.microsoft.com/office/drawing/2014/main" id="{CB0C7623-26A8-5949-B3D1-1ADCB913324C}"/>
                    </a:ext>
                  </a:extLst>
                </p:cNvPr>
                <p:cNvSpPr txBox="1"/>
                <p:nvPr/>
              </p:nvSpPr>
              <p:spPr>
                <a:xfrm>
                  <a:off x="6106656" y="4523971"/>
                  <a:ext cx="308098" cy="230832"/>
                </a:xfrm>
                <a:prstGeom prst="rect">
                  <a:avLst/>
                </a:prstGeom>
                <a:noFill/>
              </p:spPr>
              <p:txBody>
                <a:bodyPr wrap="none" rtlCol="0">
                  <a:spAutoFit/>
                </a:bodyPr>
                <a:lstStyle/>
                <a:p>
                  <a:pPr algn="r"/>
                  <a:r>
                    <a:rPr lang="en-US" sz="900" dirty="0"/>
                    <a:t>TA</a:t>
                  </a:r>
                </a:p>
              </p:txBody>
            </p:sp>
            <p:sp>
              <p:nvSpPr>
                <p:cNvPr id="61" name="TextBox 60">
                  <a:extLst>
                    <a:ext uri="{FF2B5EF4-FFF2-40B4-BE49-F238E27FC236}">
                      <a16:creationId xmlns:a16="http://schemas.microsoft.com/office/drawing/2014/main" id="{CD44E8D5-F54E-EC42-9745-08BC804459E3}"/>
                    </a:ext>
                  </a:extLst>
                </p:cNvPr>
                <p:cNvSpPr txBox="1"/>
                <p:nvPr/>
              </p:nvSpPr>
              <p:spPr>
                <a:xfrm>
                  <a:off x="5392353" y="4656017"/>
                  <a:ext cx="880369" cy="246221"/>
                </a:xfrm>
                <a:prstGeom prst="rect">
                  <a:avLst/>
                </a:prstGeom>
                <a:noFill/>
              </p:spPr>
              <p:txBody>
                <a:bodyPr wrap="none" rtlCol="0">
                  <a:spAutoFit/>
                </a:bodyPr>
                <a:lstStyle/>
                <a:p>
                  <a:r>
                    <a:rPr lang="en-US" sz="1000" b="1" dirty="0"/>
                    <a:t>dynucleotide</a:t>
                  </a:r>
                </a:p>
              </p:txBody>
            </p:sp>
            <p:sp>
              <p:nvSpPr>
                <p:cNvPr id="62" name="TextBox 61">
                  <a:extLst>
                    <a:ext uri="{FF2B5EF4-FFF2-40B4-BE49-F238E27FC236}">
                      <a16:creationId xmlns:a16="http://schemas.microsoft.com/office/drawing/2014/main" id="{6945CF69-A27C-0540-BAB7-2B6EEF0EF16C}"/>
                    </a:ext>
                  </a:extLst>
                </p:cNvPr>
                <p:cNvSpPr txBox="1"/>
                <p:nvPr/>
              </p:nvSpPr>
              <p:spPr>
                <a:xfrm>
                  <a:off x="6297476" y="4520966"/>
                  <a:ext cx="312906" cy="230832"/>
                </a:xfrm>
                <a:prstGeom prst="rect">
                  <a:avLst/>
                </a:prstGeom>
                <a:noFill/>
              </p:spPr>
              <p:txBody>
                <a:bodyPr wrap="none" rtlCol="0">
                  <a:spAutoFit/>
                </a:bodyPr>
                <a:lstStyle/>
                <a:p>
                  <a:pPr algn="r"/>
                  <a:r>
                    <a:rPr lang="en-US" sz="900" dirty="0"/>
                    <a:t>TG</a:t>
                  </a:r>
                </a:p>
              </p:txBody>
            </p:sp>
          </p:grpSp>
        </p:grpSp>
        <p:sp>
          <p:nvSpPr>
            <p:cNvPr id="69" name="TextBox 68">
              <a:extLst>
                <a:ext uri="{FF2B5EF4-FFF2-40B4-BE49-F238E27FC236}">
                  <a16:creationId xmlns:a16="http://schemas.microsoft.com/office/drawing/2014/main" id="{B2B5F4FB-6A81-CE41-A571-BB1B15E4CD1D}"/>
                </a:ext>
              </a:extLst>
            </p:cNvPr>
            <p:cNvSpPr txBox="1"/>
            <p:nvPr/>
          </p:nvSpPr>
          <p:spPr>
            <a:xfrm>
              <a:off x="3167269" y="1733869"/>
              <a:ext cx="1127103" cy="307777"/>
            </a:xfrm>
            <a:prstGeom prst="rect">
              <a:avLst/>
            </a:prstGeom>
            <a:noFill/>
          </p:spPr>
          <p:txBody>
            <a:bodyPr wrap="none" rtlCol="0">
              <a:spAutoFit/>
            </a:bodyPr>
            <a:lstStyle/>
            <a:p>
              <a:r>
                <a:rPr lang="en-US" sz="1400" dirty="0">
                  <a:solidFill>
                    <a:schemeClr val="tx1">
                      <a:lumMod val="50000"/>
                      <a:lumOff val="50000"/>
                    </a:schemeClr>
                  </a:solidFill>
                </a:rPr>
                <a:t>original BAM</a:t>
              </a:r>
            </a:p>
          </p:txBody>
        </p:sp>
        <p:sp>
          <p:nvSpPr>
            <p:cNvPr id="70" name="TextBox 69">
              <a:extLst>
                <a:ext uri="{FF2B5EF4-FFF2-40B4-BE49-F238E27FC236}">
                  <a16:creationId xmlns:a16="http://schemas.microsoft.com/office/drawing/2014/main" id="{71E8D679-7098-2A4F-B9F8-B8038146AD8F}"/>
                </a:ext>
              </a:extLst>
            </p:cNvPr>
            <p:cNvSpPr txBox="1"/>
            <p:nvPr/>
          </p:nvSpPr>
          <p:spPr>
            <a:xfrm>
              <a:off x="4994087" y="1733869"/>
              <a:ext cx="1454244" cy="307777"/>
            </a:xfrm>
            <a:prstGeom prst="rect">
              <a:avLst/>
            </a:prstGeom>
            <a:noFill/>
          </p:spPr>
          <p:txBody>
            <a:bodyPr wrap="none" rtlCol="0">
              <a:spAutoFit/>
            </a:bodyPr>
            <a:lstStyle/>
            <a:p>
              <a:r>
                <a:rPr lang="en-US" sz="1400" dirty="0">
                  <a:solidFill>
                    <a:schemeClr val="tx1">
                      <a:lumMod val="50000"/>
                      <a:lumOff val="50000"/>
                    </a:schemeClr>
                  </a:solidFill>
                </a:rPr>
                <a:t>recalibrated BAM</a:t>
              </a:r>
            </a:p>
          </p:txBody>
        </p:sp>
      </p:grpSp>
      <p:sp>
        <p:nvSpPr>
          <p:cNvPr id="63" name="Rectangle 62">
            <a:extLst>
              <a:ext uri="{FF2B5EF4-FFF2-40B4-BE49-F238E27FC236}">
                <a16:creationId xmlns:a16="http://schemas.microsoft.com/office/drawing/2014/main" id="{E6CB1F28-DEFE-9146-BD1C-AB2E4438BFF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4" name="Title 1">
            <a:extLst>
              <a:ext uri="{FF2B5EF4-FFF2-40B4-BE49-F238E27FC236}">
                <a16:creationId xmlns:a16="http://schemas.microsoft.com/office/drawing/2014/main" id="{252655D7-28B7-5741-AC42-4841401C2D4E}"/>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 effects</a:t>
            </a:r>
          </a:p>
        </p:txBody>
      </p:sp>
      <p:sp>
        <p:nvSpPr>
          <p:cNvPr id="65" name="Rectangle 64">
            <a:extLst>
              <a:ext uri="{FF2B5EF4-FFF2-40B4-BE49-F238E27FC236}">
                <a16:creationId xmlns:a16="http://schemas.microsoft.com/office/drawing/2014/main" id="{615F6C5B-AAD2-A743-A5AD-A3253443F0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23012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 Single Corner Rectangle 76">
            <a:extLst>
              <a:ext uri="{FF2B5EF4-FFF2-40B4-BE49-F238E27FC236}">
                <a16:creationId xmlns:a16="http://schemas.microsoft.com/office/drawing/2014/main" id="{7232E07E-FA00-EE4F-AB64-3537087C48E3}"/>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 Single Corner Rectangle 77">
            <a:extLst>
              <a:ext uri="{FF2B5EF4-FFF2-40B4-BE49-F238E27FC236}">
                <a16:creationId xmlns:a16="http://schemas.microsoft.com/office/drawing/2014/main" id="{F0439D04-4998-8B47-959C-2DEE4247A842}"/>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sp>
        <p:nvSpPr>
          <p:cNvPr id="72" name="TextBox 71">
            <a:extLst>
              <a:ext uri="{FF2B5EF4-FFF2-40B4-BE49-F238E27FC236}">
                <a16:creationId xmlns:a16="http://schemas.microsoft.com/office/drawing/2014/main" id="{8EC41E8E-2549-A343-92DE-1A8DDE73C8FA}"/>
              </a:ext>
            </a:extLst>
          </p:cNvPr>
          <p:cNvSpPr txBox="1"/>
          <p:nvPr/>
        </p:nvSpPr>
        <p:spPr>
          <a:xfrm>
            <a:off x="6945877" y="2990833"/>
            <a:ext cx="1901033" cy="338554"/>
          </a:xfrm>
          <a:prstGeom prst="rect">
            <a:avLst/>
          </a:prstGeom>
          <a:noFill/>
          <a:ln>
            <a:noFill/>
          </a:ln>
        </p:spPr>
        <p:txBody>
          <a:bodyPr wrap="none" rtlCol="0">
            <a:spAutoFit/>
          </a:bodyPr>
          <a:lstStyle/>
          <a:p>
            <a:r>
              <a:rPr lang="en-US" sz="1600" dirty="0">
                <a:solidFill>
                  <a:schemeClr val="tx1">
                    <a:lumMod val="50000"/>
                    <a:lumOff val="50000"/>
                  </a:schemeClr>
                </a:solidFill>
              </a:rPr>
              <a:t>library deduplication</a:t>
            </a:r>
          </a:p>
        </p:txBody>
      </p:sp>
      <p:sp>
        <p:nvSpPr>
          <p:cNvPr id="75" name="Rounded Rectangle 74">
            <a:extLst>
              <a:ext uri="{FF2B5EF4-FFF2-40B4-BE49-F238E27FC236}">
                <a16:creationId xmlns:a16="http://schemas.microsoft.com/office/drawing/2014/main" id="{FD73FE7C-5279-0C46-8D19-56C1D8223704}"/>
              </a:ext>
            </a:extLst>
          </p:cNvPr>
          <p:cNvSpPr/>
          <p:nvPr/>
        </p:nvSpPr>
        <p:spPr>
          <a:xfrm>
            <a:off x="6992758" y="2990372"/>
            <a:ext cx="1769738" cy="337191"/>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10C5F85-D403-624A-A36C-21B314D969CA}"/>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858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32059"/>
          </a:xfrm>
        </p:spPr>
        <p:txBody>
          <a:bodyPr>
            <a:normAutofit/>
          </a:bodyPr>
          <a:lstStyle/>
          <a:p>
            <a:pPr>
              <a:lnSpc>
                <a:spcPct val="110000"/>
              </a:lnSpc>
              <a:spcAft>
                <a:spcPts val="225"/>
              </a:spcAft>
            </a:pPr>
            <a:r>
              <a:rPr lang="en-GB" sz="2400" dirty="0"/>
              <a:t>During library prep there is often a </a:t>
            </a:r>
            <a:r>
              <a:rPr lang="en-GB" sz="2400" b="1" dirty="0"/>
              <a:t>PCR</a:t>
            </a:r>
            <a:r>
              <a:rPr lang="en-GB" sz="2400" dirty="0"/>
              <a:t> amplification step.</a:t>
            </a:r>
          </a:p>
          <a:p>
            <a:pPr>
              <a:lnSpc>
                <a:spcPct val="110000"/>
              </a:lnSpc>
              <a:spcAft>
                <a:spcPts val="225"/>
              </a:spcAft>
            </a:pPr>
            <a:r>
              <a:rPr lang="en-GB" sz="2400" dirty="0"/>
              <a:t>This results in duplicate DNA fragments in the final library.</a:t>
            </a:r>
          </a:p>
          <a:p>
            <a:pPr lvl="1">
              <a:lnSpc>
                <a:spcPct val="110000"/>
              </a:lnSpc>
              <a:spcAft>
                <a:spcPts val="225"/>
              </a:spcAft>
              <a:buFont typeface=".AppleSystemUIFont"/>
              <a:buChar char="-"/>
            </a:pPr>
            <a:r>
              <a:rPr lang="en-GB" sz="2200" dirty="0"/>
              <a:t>If PCR errors are introduced, these can result in false SNP calls.</a:t>
            </a:r>
          </a:p>
          <a:p>
            <a:pPr>
              <a:lnSpc>
                <a:spcPct val="110000"/>
              </a:lnSpc>
              <a:spcAft>
                <a:spcPts val="225"/>
              </a:spcAft>
            </a:pPr>
            <a:r>
              <a:rPr lang="en-GB" sz="2400" b="1" dirty="0"/>
              <a:t>Mark duplicates:</a:t>
            </a:r>
          </a:p>
          <a:p>
            <a:pPr lvl="1">
              <a:lnSpc>
                <a:spcPct val="110000"/>
              </a:lnSpc>
              <a:spcAft>
                <a:spcPts val="225"/>
              </a:spcAft>
              <a:buFont typeface=".AppleSystemUIFont"/>
              <a:buChar char="-"/>
            </a:pPr>
            <a:r>
              <a:rPr lang="en-GB" sz="2200" dirty="0"/>
              <a:t>Identify read-pairs where the outer ends have the exact same coordinates.</a:t>
            </a:r>
          </a:p>
          <a:p>
            <a:pPr lvl="1">
              <a:lnSpc>
                <a:spcPct val="110000"/>
              </a:lnSpc>
              <a:spcAft>
                <a:spcPts val="225"/>
              </a:spcAft>
              <a:buFont typeface=".AppleSystemUIFont"/>
              <a:buChar char="-"/>
            </a:pPr>
            <a:r>
              <a:rPr lang="en-GB" sz="2200" dirty="0"/>
              <a:t>Keep one copy and mark all others as duplicates.</a:t>
            </a:r>
          </a:p>
        </p:txBody>
      </p:sp>
      <p:sp>
        <p:nvSpPr>
          <p:cNvPr id="4" name="TextBox 3">
            <a:extLst>
              <a:ext uri="{FF2B5EF4-FFF2-40B4-BE49-F238E27FC236}">
                <a16:creationId xmlns:a16="http://schemas.microsoft.com/office/drawing/2014/main" id="{6B27BF2A-43FE-2943-9290-36475867B7F7}"/>
              </a:ext>
            </a:extLst>
          </p:cNvPr>
          <p:cNvSpPr txBox="1"/>
          <p:nvPr/>
        </p:nvSpPr>
        <p:spPr>
          <a:xfrm>
            <a:off x="1410185" y="5052161"/>
            <a:ext cx="3768980" cy="646331"/>
          </a:xfrm>
          <a:prstGeom prst="rect">
            <a:avLst/>
          </a:prstGeom>
          <a:noFill/>
          <a:ln w="3175">
            <a:solidFill>
              <a:schemeClr val="tx1">
                <a:lumMod val="50000"/>
                <a:lumOff val="50000"/>
              </a:schemeClr>
            </a:solidFill>
          </a:ln>
        </p:spPr>
        <p:txBody>
          <a:bodyPr wrap="none" rtlCol="0">
            <a:spAutoFit/>
          </a:bodyPr>
          <a:lstStyle/>
          <a:p>
            <a:r>
              <a:rPr lang="en-US" dirty="0">
                <a:latin typeface="Courier New" panose="02070309020205020404" pitchFamily="49" charset="0"/>
                <a:cs typeface="Courier New" panose="02070309020205020404" pitchFamily="49" charset="0"/>
              </a:rPr>
              <a:t>samtools rmdup</a:t>
            </a:r>
          </a:p>
          <a:p>
            <a:r>
              <a:rPr lang="en-US" dirty="0">
                <a:latin typeface="Courier New" panose="02070309020205020404" pitchFamily="49" charset="0"/>
                <a:cs typeface="Courier New" panose="02070309020205020404" pitchFamily="49" charset="0"/>
              </a:rPr>
              <a:t>Picard/GATK MarkDuplicates</a:t>
            </a:r>
          </a:p>
        </p:txBody>
      </p:sp>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0836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oogle Shape;423;p49">
            <a:extLst>
              <a:ext uri="{FF2B5EF4-FFF2-40B4-BE49-F238E27FC236}">
                <a16:creationId xmlns:a16="http://schemas.microsoft.com/office/drawing/2014/main" id="{001A4454-1736-B546-A8D2-24156094E39C}"/>
              </a:ext>
            </a:extLst>
          </p:cNvPr>
          <p:cNvPicPr preferRelativeResize="0">
            <a:picLocks noChangeAspect="1"/>
          </p:cNvPicPr>
          <p:nvPr/>
        </p:nvPicPr>
        <p:blipFill rotWithShape="1">
          <a:blip r:embed="rId3">
            <a:alphaModFix/>
          </a:blip>
          <a:srcRect/>
          <a:stretch/>
        </p:blipFill>
        <p:spPr>
          <a:xfrm>
            <a:off x="384314" y="1438746"/>
            <a:ext cx="8412231" cy="4104000"/>
          </a:xfrm>
          <a:prstGeom prst="rect">
            <a:avLst/>
          </a:prstGeom>
          <a:noFill/>
          <a:ln>
            <a:noFill/>
          </a:ln>
        </p:spPr>
      </p:pic>
      <p:sp>
        <p:nvSpPr>
          <p:cNvPr id="15" name="Google Shape;424;p49">
            <a:extLst>
              <a:ext uri="{FF2B5EF4-FFF2-40B4-BE49-F238E27FC236}">
                <a16:creationId xmlns:a16="http://schemas.microsoft.com/office/drawing/2014/main" id="{E25B9543-BE41-0C46-BA7D-3937A6999ECD}"/>
              </a:ext>
            </a:extLst>
          </p:cNvPr>
          <p:cNvSpPr/>
          <p:nvPr/>
        </p:nvSpPr>
        <p:spPr>
          <a:xfrm>
            <a:off x="1499067" y="1346076"/>
            <a:ext cx="150439" cy="4319618"/>
          </a:xfrm>
          <a:prstGeom prst="rect">
            <a:avLst/>
          </a:prstGeom>
          <a:noFill/>
          <a:ln w="3810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388524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402767"/>
            <a:ext cx="7886700" cy="2938171"/>
          </a:xfrm>
        </p:spPr>
        <p:txBody>
          <a:bodyPr>
            <a:normAutofit/>
          </a:bodyPr>
          <a:lstStyle/>
          <a:p>
            <a:pPr>
              <a:spcAft>
                <a:spcPts val="225"/>
              </a:spcAft>
            </a:pPr>
            <a:r>
              <a:rPr lang="en-GB" sz="2400" dirty="0"/>
              <a:t>Reference genomes of model organisms were generated using Sanger sequencing.</a:t>
            </a:r>
          </a:p>
          <a:p>
            <a:pPr>
              <a:spcAft>
                <a:spcPts val="225"/>
              </a:spcAft>
            </a:pPr>
            <a:r>
              <a:rPr lang="en-GB" sz="2400" dirty="0"/>
              <a:t>Collaborative projects involving many institutes from different countries.</a:t>
            </a:r>
          </a:p>
          <a:p>
            <a:pPr lvl="1">
              <a:spcAft>
                <a:spcPts val="225"/>
              </a:spcAft>
              <a:buFont typeface=".AppleSystemUIFont"/>
              <a:buChar char="-"/>
            </a:pPr>
            <a:r>
              <a:rPr lang="en-GB" sz="2200" dirty="0"/>
              <a:t>Sequencing and assembly.</a:t>
            </a:r>
          </a:p>
          <a:p>
            <a:pPr lvl="1">
              <a:spcAft>
                <a:spcPts val="225"/>
              </a:spcAft>
              <a:buFont typeface=".AppleSystemUIFont"/>
              <a:buChar char="-"/>
            </a:pPr>
            <a:r>
              <a:rPr lang="en-GB" sz="2200" dirty="0"/>
              <a:t>Curation and annotation.</a:t>
            </a:r>
          </a:p>
          <a:p>
            <a:pPr lvl="1">
              <a:spcAft>
                <a:spcPts val="225"/>
              </a:spcAft>
              <a:buFont typeface=".AppleSystemUIFont"/>
              <a:buChar char="-"/>
            </a:pPr>
            <a:r>
              <a:rPr lang="en-GB" sz="2200" dirty="0"/>
              <a:t>Distribution.</a:t>
            </a:r>
          </a:p>
        </p:txBody>
      </p:sp>
      <p:grpSp>
        <p:nvGrpSpPr>
          <p:cNvPr id="7" name="Google Shape;98;p18">
            <a:extLst>
              <a:ext uri="{FF2B5EF4-FFF2-40B4-BE49-F238E27FC236}">
                <a16:creationId xmlns:a16="http://schemas.microsoft.com/office/drawing/2014/main" id="{CF4474FC-53D9-C44C-BEFF-44875731BE24}"/>
              </a:ext>
            </a:extLst>
          </p:cNvPr>
          <p:cNvGrpSpPr>
            <a:grpSpLocks noChangeAspect="1"/>
          </p:cNvGrpSpPr>
          <p:nvPr/>
        </p:nvGrpSpPr>
        <p:grpSpPr>
          <a:xfrm>
            <a:off x="901530" y="1312317"/>
            <a:ext cx="7340939" cy="1944000"/>
            <a:chOff x="412575" y="1676749"/>
            <a:chExt cx="7947300" cy="1850701"/>
          </a:xfrm>
        </p:grpSpPr>
        <p:pic>
          <p:nvPicPr>
            <p:cNvPr id="9" name="Google Shape;99;p18">
              <a:extLst>
                <a:ext uri="{FF2B5EF4-FFF2-40B4-BE49-F238E27FC236}">
                  <a16:creationId xmlns:a16="http://schemas.microsoft.com/office/drawing/2014/main" id="{A8CF1A68-5007-744C-8A69-B348FA6025D1}"/>
                </a:ext>
              </a:extLst>
            </p:cNvPr>
            <p:cNvPicPr preferRelativeResize="0"/>
            <p:nvPr/>
          </p:nvPicPr>
          <p:blipFill>
            <a:blip r:embed="rId2">
              <a:alphaModFix/>
            </a:blip>
            <a:stretch>
              <a:fillRect/>
            </a:stretch>
          </p:blipFill>
          <p:spPr>
            <a:xfrm>
              <a:off x="3067251" y="1677625"/>
              <a:ext cx="1209330" cy="1584001"/>
            </a:xfrm>
            <a:prstGeom prst="rect">
              <a:avLst/>
            </a:prstGeom>
            <a:noFill/>
            <a:ln>
              <a:noFill/>
            </a:ln>
          </p:spPr>
        </p:pic>
        <p:pic>
          <p:nvPicPr>
            <p:cNvPr id="10" name="Google Shape;100;p18">
              <a:extLst>
                <a:ext uri="{FF2B5EF4-FFF2-40B4-BE49-F238E27FC236}">
                  <a16:creationId xmlns:a16="http://schemas.microsoft.com/office/drawing/2014/main" id="{865EA6BC-122C-A348-92D0-595D2FDB6408}"/>
                </a:ext>
              </a:extLst>
            </p:cNvPr>
            <p:cNvPicPr preferRelativeResize="0"/>
            <p:nvPr/>
          </p:nvPicPr>
          <p:blipFill>
            <a:blip r:embed="rId3">
              <a:alphaModFix/>
            </a:blip>
            <a:stretch>
              <a:fillRect/>
            </a:stretch>
          </p:blipFill>
          <p:spPr>
            <a:xfrm>
              <a:off x="4428975" y="1676750"/>
              <a:ext cx="1200893" cy="1584000"/>
            </a:xfrm>
            <a:prstGeom prst="rect">
              <a:avLst/>
            </a:prstGeom>
            <a:noFill/>
            <a:ln>
              <a:noFill/>
            </a:ln>
          </p:spPr>
        </p:pic>
        <p:sp>
          <p:nvSpPr>
            <p:cNvPr id="11" name="Google Shape;101;p18">
              <a:extLst>
                <a:ext uri="{FF2B5EF4-FFF2-40B4-BE49-F238E27FC236}">
                  <a16:creationId xmlns:a16="http://schemas.microsoft.com/office/drawing/2014/main" id="{8DEE243B-AE78-494E-81BE-089D627E394B}"/>
                </a:ext>
              </a:extLst>
            </p:cNvPr>
            <p:cNvSpPr txBox="1"/>
            <p:nvPr/>
          </p:nvSpPr>
          <p:spPr>
            <a:xfrm>
              <a:off x="4772965"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2002</a:t>
              </a:r>
              <a:endParaRPr sz="1200" dirty="0"/>
            </a:p>
          </p:txBody>
        </p:sp>
        <p:pic>
          <p:nvPicPr>
            <p:cNvPr id="12" name="Google Shape;102;p18">
              <a:extLst>
                <a:ext uri="{FF2B5EF4-FFF2-40B4-BE49-F238E27FC236}">
                  <a16:creationId xmlns:a16="http://schemas.microsoft.com/office/drawing/2014/main" id="{532077B0-27D2-0E40-8577-3D4381995484}"/>
                </a:ext>
              </a:extLst>
            </p:cNvPr>
            <p:cNvPicPr preferRelativeResize="0"/>
            <p:nvPr/>
          </p:nvPicPr>
          <p:blipFill>
            <a:blip r:embed="rId4">
              <a:alphaModFix/>
            </a:blip>
            <a:stretch>
              <a:fillRect/>
            </a:stretch>
          </p:blipFill>
          <p:spPr>
            <a:xfrm>
              <a:off x="5782275" y="1676749"/>
              <a:ext cx="1235368" cy="1584000"/>
            </a:xfrm>
            <a:prstGeom prst="rect">
              <a:avLst/>
            </a:prstGeom>
            <a:noFill/>
            <a:ln>
              <a:noFill/>
            </a:ln>
          </p:spPr>
        </p:pic>
        <p:sp>
          <p:nvSpPr>
            <p:cNvPr id="13" name="Google Shape;103;p18">
              <a:extLst>
                <a:ext uri="{FF2B5EF4-FFF2-40B4-BE49-F238E27FC236}">
                  <a16:creationId xmlns:a16="http://schemas.microsoft.com/office/drawing/2014/main" id="{FE6E036B-FCB2-4B45-8D68-EA01FA2403F8}"/>
                </a:ext>
              </a:extLst>
            </p:cNvPr>
            <p:cNvSpPr txBox="1"/>
            <p:nvPr/>
          </p:nvSpPr>
          <p:spPr>
            <a:xfrm>
              <a:off x="34053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2001</a:t>
              </a:r>
              <a:endParaRPr sz="1200" dirty="0"/>
            </a:p>
          </p:txBody>
        </p:sp>
        <p:sp>
          <p:nvSpPr>
            <p:cNvPr id="14" name="Google Shape;104;p18">
              <a:extLst>
                <a:ext uri="{FF2B5EF4-FFF2-40B4-BE49-F238E27FC236}">
                  <a16:creationId xmlns:a16="http://schemas.microsoft.com/office/drawing/2014/main" id="{4DC9B895-E10C-3B49-8FDA-3B178E2DFCB2}"/>
                </a:ext>
              </a:extLst>
            </p:cNvPr>
            <p:cNvSpPr txBox="1"/>
            <p:nvPr/>
          </p:nvSpPr>
          <p:spPr>
            <a:xfrm>
              <a:off x="613341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2004</a:t>
              </a:r>
              <a:endParaRPr sz="1200" dirty="0"/>
            </a:p>
          </p:txBody>
        </p:sp>
        <p:pic>
          <p:nvPicPr>
            <p:cNvPr id="15" name="Google Shape;105;p18">
              <a:extLst>
                <a:ext uri="{FF2B5EF4-FFF2-40B4-BE49-F238E27FC236}">
                  <a16:creationId xmlns:a16="http://schemas.microsoft.com/office/drawing/2014/main" id="{CF87A63C-BECF-534C-BDB0-69AC5617CB26}"/>
                </a:ext>
              </a:extLst>
            </p:cNvPr>
            <p:cNvPicPr preferRelativeResize="0"/>
            <p:nvPr/>
          </p:nvPicPr>
          <p:blipFill>
            <a:blip r:embed="rId5">
              <a:alphaModFix/>
            </a:blip>
            <a:stretch>
              <a:fillRect/>
            </a:stretch>
          </p:blipFill>
          <p:spPr>
            <a:xfrm>
              <a:off x="1738575" y="1676750"/>
              <a:ext cx="1176273" cy="1584000"/>
            </a:xfrm>
            <a:prstGeom prst="rect">
              <a:avLst/>
            </a:prstGeom>
            <a:noFill/>
            <a:ln>
              <a:noFill/>
            </a:ln>
          </p:spPr>
        </p:pic>
        <p:sp>
          <p:nvSpPr>
            <p:cNvPr id="16" name="Google Shape;106;p18">
              <a:extLst>
                <a:ext uri="{FF2B5EF4-FFF2-40B4-BE49-F238E27FC236}">
                  <a16:creationId xmlns:a16="http://schemas.microsoft.com/office/drawing/2014/main" id="{E359DD24-99F0-A64C-BC12-B7A799859CDE}"/>
                </a:ext>
              </a:extLst>
            </p:cNvPr>
            <p:cNvSpPr txBox="1"/>
            <p:nvPr/>
          </p:nvSpPr>
          <p:spPr>
            <a:xfrm>
              <a:off x="20601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2000</a:t>
              </a:r>
              <a:endParaRPr sz="1200" dirty="0"/>
            </a:p>
          </p:txBody>
        </p:sp>
        <p:pic>
          <p:nvPicPr>
            <p:cNvPr id="17" name="Google Shape;107;p18">
              <a:extLst>
                <a:ext uri="{FF2B5EF4-FFF2-40B4-BE49-F238E27FC236}">
                  <a16:creationId xmlns:a16="http://schemas.microsoft.com/office/drawing/2014/main" id="{D46852BC-FAFA-4B47-9376-0D63B39955D0}"/>
                </a:ext>
              </a:extLst>
            </p:cNvPr>
            <p:cNvPicPr preferRelativeResize="0"/>
            <p:nvPr/>
          </p:nvPicPr>
          <p:blipFill>
            <a:blip r:embed="rId6">
              <a:alphaModFix/>
            </a:blip>
            <a:stretch>
              <a:fillRect/>
            </a:stretch>
          </p:blipFill>
          <p:spPr>
            <a:xfrm>
              <a:off x="412575" y="1676750"/>
              <a:ext cx="1173600" cy="1585758"/>
            </a:xfrm>
            <a:prstGeom prst="rect">
              <a:avLst/>
            </a:prstGeom>
            <a:noFill/>
            <a:ln>
              <a:noFill/>
            </a:ln>
          </p:spPr>
        </p:pic>
        <p:sp>
          <p:nvSpPr>
            <p:cNvPr id="18" name="Google Shape;108;p18">
              <a:extLst>
                <a:ext uri="{FF2B5EF4-FFF2-40B4-BE49-F238E27FC236}">
                  <a16:creationId xmlns:a16="http://schemas.microsoft.com/office/drawing/2014/main" id="{077CF7A7-3C4F-6E49-AF5F-5AFCB6731348}"/>
                </a:ext>
              </a:extLst>
            </p:cNvPr>
            <p:cNvSpPr txBox="1"/>
            <p:nvPr/>
          </p:nvSpPr>
          <p:spPr>
            <a:xfrm>
              <a:off x="732825"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1998</a:t>
              </a:r>
              <a:endParaRPr sz="1200" dirty="0"/>
            </a:p>
          </p:txBody>
        </p:sp>
        <p:pic>
          <p:nvPicPr>
            <p:cNvPr id="19" name="Google Shape;109;p18">
              <a:extLst>
                <a:ext uri="{FF2B5EF4-FFF2-40B4-BE49-F238E27FC236}">
                  <a16:creationId xmlns:a16="http://schemas.microsoft.com/office/drawing/2014/main" id="{63346025-ECAA-604A-8BC6-6BA2204435A4}"/>
                </a:ext>
              </a:extLst>
            </p:cNvPr>
            <p:cNvPicPr preferRelativeResize="0"/>
            <p:nvPr/>
          </p:nvPicPr>
          <p:blipFill>
            <a:blip r:embed="rId7">
              <a:alphaModFix/>
            </a:blip>
            <a:stretch>
              <a:fillRect/>
            </a:stretch>
          </p:blipFill>
          <p:spPr>
            <a:xfrm>
              <a:off x="7170050" y="1676750"/>
              <a:ext cx="1189825" cy="1584000"/>
            </a:xfrm>
            <a:prstGeom prst="rect">
              <a:avLst/>
            </a:prstGeom>
            <a:noFill/>
            <a:ln>
              <a:noFill/>
            </a:ln>
          </p:spPr>
        </p:pic>
        <p:sp>
          <p:nvSpPr>
            <p:cNvPr id="20" name="Google Shape;110;p18">
              <a:extLst>
                <a:ext uri="{FF2B5EF4-FFF2-40B4-BE49-F238E27FC236}">
                  <a16:creationId xmlns:a16="http://schemas.microsoft.com/office/drawing/2014/main" id="{C66DC125-BC5B-2548-BEFD-0FC24B336913}"/>
                </a:ext>
              </a:extLst>
            </p:cNvPr>
            <p:cNvSpPr txBox="1"/>
            <p:nvPr/>
          </p:nvSpPr>
          <p:spPr>
            <a:xfrm>
              <a:off x="75039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2005</a:t>
              </a:r>
              <a:endParaRPr sz="1200" dirty="0"/>
            </a:p>
          </p:txBody>
        </p:sp>
      </p:grpSp>
      <p:sp>
        <p:nvSpPr>
          <p:cNvPr id="22" name="TextBox 21">
            <a:extLst>
              <a:ext uri="{FF2B5EF4-FFF2-40B4-BE49-F238E27FC236}">
                <a16:creationId xmlns:a16="http://schemas.microsoft.com/office/drawing/2014/main" id="{52B0A3CB-DC54-9548-BD5F-FD089187733F}"/>
              </a:ext>
            </a:extLst>
          </p:cNvPr>
          <p:cNvSpPr txBox="1"/>
          <p:nvPr/>
        </p:nvSpPr>
        <p:spPr>
          <a:xfrm>
            <a:off x="4333538" y="5448167"/>
            <a:ext cx="4684406" cy="584775"/>
          </a:xfrm>
          <a:prstGeom prst="rect">
            <a:avLst/>
          </a:prstGeom>
          <a:noFill/>
        </p:spPr>
        <p:txBody>
          <a:bodyPr wrap="square" rtlCol="0">
            <a:spAutoFit/>
          </a:bodyPr>
          <a:lstStyle/>
          <a:p>
            <a:r>
              <a:rPr lang="en-US" sz="1600" dirty="0"/>
              <a:t>Initially done by NCBI.</a:t>
            </a:r>
          </a:p>
          <a:p>
            <a:r>
              <a:rPr lang="en-US" sz="1600" dirty="0"/>
              <a:t>Taken over by the Genome Reference Consortium.</a:t>
            </a:r>
          </a:p>
        </p:txBody>
      </p:sp>
      <p:sp>
        <p:nvSpPr>
          <p:cNvPr id="23" name="Right Brace 22">
            <a:extLst>
              <a:ext uri="{FF2B5EF4-FFF2-40B4-BE49-F238E27FC236}">
                <a16:creationId xmlns:a16="http://schemas.microsoft.com/office/drawing/2014/main" id="{BBAE18F9-0887-2944-ABBE-3986561FA669}"/>
              </a:ext>
            </a:extLst>
          </p:cNvPr>
          <p:cNvSpPr/>
          <p:nvPr/>
        </p:nvSpPr>
        <p:spPr>
          <a:xfrm>
            <a:off x="4280686" y="5448167"/>
            <a:ext cx="52852" cy="60875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24" name="Rectangle 23">
            <a:extLst>
              <a:ext uri="{FF2B5EF4-FFF2-40B4-BE49-F238E27FC236}">
                <a16:creationId xmlns:a16="http://schemas.microsoft.com/office/drawing/2014/main" id="{6436B274-F05A-4D49-8CFF-96595DD99EF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5" name="Title 1">
            <a:extLst>
              <a:ext uri="{FF2B5EF4-FFF2-40B4-BE49-F238E27FC236}">
                <a16:creationId xmlns:a16="http://schemas.microsoft.com/office/drawing/2014/main" id="{38FE81F9-42A6-094A-AB2B-483B5998AB0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Reference genomes</a:t>
            </a:r>
          </a:p>
        </p:txBody>
      </p:sp>
      <p:sp>
        <p:nvSpPr>
          <p:cNvPr id="26" name="Rectangle 25">
            <a:extLst>
              <a:ext uri="{FF2B5EF4-FFF2-40B4-BE49-F238E27FC236}">
                <a16:creationId xmlns:a16="http://schemas.microsoft.com/office/drawing/2014/main" id="{00A61F20-879B-6147-8FFC-2F31BB72B86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18594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oogle Shape;423;p49">
            <a:extLst>
              <a:ext uri="{FF2B5EF4-FFF2-40B4-BE49-F238E27FC236}">
                <a16:creationId xmlns:a16="http://schemas.microsoft.com/office/drawing/2014/main" id="{001A4454-1736-B546-A8D2-24156094E39C}"/>
              </a:ext>
            </a:extLst>
          </p:cNvPr>
          <p:cNvPicPr preferRelativeResize="0">
            <a:picLocks noChangeAspect="1"/>
          </p:cNvPicPr>
          <p:nvPr/>
        </p:nvPicPr>
        <p:blipFill rotWithShape="1">
          <a:blip r:embed="rId3">
            <a:alphaModFix/>
          </a:blip>
          <a:srcRect/>
          <a:stretch/>
        </p:blipFill>
        <p:spPr>
          <a:xfrm>
            <a:off x="384314" y="1438746"/>
            <a:ext cx="8412231" cy="4104000"/>
          </a:xfrm>
          <a:prstGeom prst="rect">
            <a:avLst/>
          </a:prstGeom>
          <a:noFill/>
          <a:ln>
            <a:noFill/>
          </a:ln>
        </p:spPr>
      </p:pic>
      <p:sp>
        <p:nvSpPr>
          <p:cNvPr id="7" name="Google Shape;433;p50">
            <a:extLst>
              <a:ext uri="{FF2B5EF4-FFF2-40B4-BE49-F238E27FC236}">
                <a16:creationId xmlns:a16="http://schemas.microsoft.com/office/drawing/2014/main" id="{08641083-C12C-7F40-9C8E-DA33420D80EA}"/>
              </a:ext>
            </a:extLst>
          </p:cNvPr>
          <p:cNvSpPr/>
          <p:nvPr/>
        </p:nvSpPr>
        <p:spPr>
          <a:xfrm>
            <a:off x="1499067" y="3954276"/>
            <a:ext cx="5059736" cy="879539"/>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433;p50">
            <a:extLst>
              <a:ext uri="{FF2B5EF4-FFF2-40B4-BE49-F238E27FC236}">
                <a16:creationId xmlns:a16="http://schemas.microsoft.com/office/drawing/2014/main" id="{32D99621-4BD6-5840-8780-6E16415B837A}"/>
              </a:ext>
            </a:extLst>
          </p:cNvPr>
          <p:cNvSpPr/>
          <p:nvPr/>
        </p:nvSpPr>
        <p:spPr>
          <a:xfrm>
            <a:off x="401900" y="3087844"/>
            <a:ext cx="3226392" cy="5756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433;p50">
            <a:extLst>
              <a:ext uri="{FF2B5EF4-FFF2-40B4-BE49-F238E27FC236}">
                <a16:creationId xmlns:a16="http://schemas.microsoft.com/office/drawing/2014/main" id="{28E0DABB-BE69-EF46-96E6-F2627E4641D9}"/>
              </a:ext>
            </a:extLst>
          </p:cNvPr>
          <p:cNvSpPr/>
          <p:nvPr/>
        </p:nvSpPr>
        <p:spPr>
          <a:xfrm>
            <a:off x="2982345" y="2148844"/>
            <a:ext cx="5082868" cy="74749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433;p50">
            <a:extLst>
              <a:ext uri="{FF2B5EF4-FFF2-40B4-BE49-F238E27FC236}">
                <a16:creationId xmlns:a16="http://schemas.microsoft.com/office/drawing/2014/main" id="{607509E5-1D75-A842-B7BA-32433BA24FC9}"/>
              </a:ext>
            </a:extLst>
          </p:cNvPr>
          <p:cNvSpPr/>
          <p:nvPr/>
        </p:nvSpPr>
        <p:spPr>
          <a:xfrm>
            <a:off x="7401525" y="3530843"/>
            <a:ext cx="1395020" cy="65205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433;p50">
            <a:extLst>
              <a:ext uri="{FF2B5EF4-FFF2-40B4-BE49-F238E27FC236}">
                <a16:creationId xmlns:a16="http://schemas.microsoft.com/office/drawing/2014/main" id="{2F2E3820-800C-2441-B21D-D16AA4433079}"/>
              </a:ext>
            </a:extLst>
          </p:cNvPr>
          <p:cNvSpPr/>
          <p:nvPr/>
        </p:nvSpPr>
        <p:spPr>
          <a:xfrm>
            <a:off x="401900" y="1868750"/>
            <a:ext cx="1509314" cy="7410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424;p49">
            <a:extLst>
              <a:ext uri="{FF2B5EF4-FFF2-40B4-BE49-F238E27FC236}">
                <a16:creationId xmlns:a16="http://schemas.microsoft.com/office/drawing/2014/main" id="{E25B9543-BE41-0C46-BA7D-3937A6999ECD}"/>
              </a:ext>
            </a:extLst>
          </p:cNvPr>
          <p:cNvSpPr/>
          <p:nvPr/>
        </p:nvSpPr>
        <p:spPr>
          <a:xfrm>
            <a:off x="1499067" y="1346076"/>
            <a:ext cx="150439" cy="4319618"/>
          </a:xfrm>
          <a:prstGeom prst="rect">
            <a:avLst/>
          </a:prstGeom>
          <a:noFill/>
          <a:ln w="3810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707239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lnSpc>
                <a:spcPct val="110000"/>
              </a:lnSpc>
              <a:spcAft>
                <a:spcPts val="225"/>
              </a:spcAft>
            </a:pPr>
            <a:r>
              <a:rPr lang="en-GB" sz="2400" dirty="0"/>
              <a:t>Align NGS data with </a:t>
            </a:r>
            <a:r>
              <a:rPr lang="en-GB" sz="2000" dirty="0">
                <a:solidFill>
                  <a:srgbClr val="FF0000"/>
                </a:solidFill>
                <a:latin typeface="Menlo" panose="020B0609030804020204" pitchFamily="49" charset="0"/>
                <a:ea typeface="Menlo" panose="020B0609030804020204" pitchFamily="49" charset="0"/>
                <a:cs typeface="Menlo" panose="020B0609030804020204" pitchFamily="49" charset="0"/>
              </a:rPr>
              <a:t>bwa</a:t>
            </a:r>
            <a:r>
              <a:rPr lang="en-GB" sz="2400" dirty="0"/>
              <a:t>.</a:t>
            </a:r>
          </a:p>
          <a:p>
            <a:pPr>
              <a:lnSpc>
                <a:spcPct val="110000"/>
              </a:lnSpc>
              <a:spcAft>
                <a:spcPts val="225"/>
              </a:spcAft>
            </a:pPr>
            <a:r>
              <a:rPr lang="en-GB" sz="2400" dirty="0"/>
              <a:t>Mark PCR duplicates with </a:t>
            </a:r>
            <a:r>
              <a:rPr lang="en-GB" sz="2000" dirty="0">
                <a:solidFill>
                  <a:srgbClr val="FF0000"/>
                </a:solidFill>
                <a:latin typeface="Menlo" panose="020B0609030804020204" pitchFamily="49" charset="0"/>
                <a:ea typeface="Menlo" panose="020B0609030804020204" pitchFamily="49" charset="0"/>
                <a:cs typeface="Menlo" panose="020B0609030804020204" pitchFamily="49" charset="0"/>
              </a:rPr>
              <a:t>Picard</a:t>
            </a:r>
            <a:r>
              <a:rPr lang="en-GB" sz="2400" dirty="0"/>
              <a:t>.</a:t>
            </a:r>
          </a:p>
          <a:p>
            <a:pPr>
              <a:lnSpc>
                <a:spcPct val="110000"/>
              </a:lnSpc>
              <a:spcAft>
                <a:spcPts val="225"/>
              </a:spcAft>
            </a:pPr>
            <a:r>
              <a:rPr lang="en-GB" sz="2400" dirty="0"/>
              <a:t>Generate and analyse post-alignment QC stats.</a:t>
            </a:r>
          </a:p>
          <a:p>
            <a:pPr>
              <a:lnSpc>
                <a:spcPct val="110000"/>
              </a:lnSpc>
              <a:spcAft>
                <a:spcPts val="225"/>
              </a:spcAft>
            </a:pPr>
            <a:r>
              <a:rPr lang="en-GB" sz="2400" dirty="0"/>
              <a:t>Visualise the alignments in IGV.</a:t>
            </a:r>
          </a:p>
          <a:p>
            <a:pPr>
              <a:lnSpc>
                <a:spcPct val="110000"/>
              </a:lnSpc>
              <a:spcAft>
                <a:spcPts val="225"/>
              </a:spcAft>
            </a:pPr>
            <a:endParaRPr lang="en-GB" sz="2400" dirty="0"/>
          </a:p>
          <a:p>
            <a:pPr>
              <a:lnSpc>
                <a:spcPct val="110000"/>
              </a:lnSpc>
              <a:spcAft>
                <a:spcPts val="225"/>
              </a:spcAft>
            </a:pPr>
            <a:r>
              <a:rPr lang="en-GB" sz="2400" dirty="0"/>
              <a:t>If you have time</a:t>
            </a:r>
          </a:p>
          <a:p>
            <a:pPr lvl="1">
              <a:lnSpc>
                <a:spcPct val="110000"/>
              </a:lnSpc>
              <a:spcAft>
                <a:spcPts val="225"/>
              </a:spcAft>
            </a:pPr>
            <a:r>
              <a:rPr lang="en-GB" sz="2000" dirty="0"/>
              <a:t>Process data from a library with several lanes of sequencing data.</a:t>
            </a:r>
          </a:p>
          <a:p>
            <a:pPr lvl="1">
              <a:lnSpc>
                <a:spcPct val="110000"/>
              </a:lnSpc>
              <a:spcAft>
                <a:spcPts val="225"/>
              </a:spcAft>
            </a:pPr>
            <a:r>
              <a:rPr lang="en-GB" sz="2000" dirty="0"/>
              <a:t>Merge </a:t>
            </a:r>
            <a:r>
              <a:rPr lang="en-GB" sz="2000"/>
              <a:t>the results</a:t>
            </a:r>
            <a:r>
              <a:rPr lang="en-GB" sz="2000" dirty="0"/>
              <a:t>.</a:t>
            </a:r>
          </a:p>
        </p:txBody>
      </p:sp>
      <p:sp>
        <p:nvSpPr>
          <p:cNvPr id="7" name="Rectangle 6">
            <a:extLst>
              <a:ext uri="{FF2B5EF4-FFF2-40B4-BE49-F238E27FC236}">
                <a16:creationId xmlns:a16="http://schemas.microsoft.com/office/drawing/2014/main" id="{13A7A7D5-46EC-E043-9012-B1C2F36E24F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F8E1525F-B1A2-9040-A875-91F2AF50A047}"/>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The exercise</a:t>
            </a:r>
          </a:p>
        </p:txBody>
      </p:sp>
      <p:sp>
        <p:nvSpPr>
          <p:cNvPr id="10" name="Rectangle 9">
            <a:extLst>
              <a:ext uri="{FF2B5EF4-FFF2-40B4-BE49-F238E27FC236}">
                <a16:creationId xmlns:a16="http://schemas.microsoft.com/office/drawing/2014/main" id="{BFC59D74-44C8-4645-8B6E-734EEA5AC99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93528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D3EA1C-0244-5645-ACD3-2E0BCA6886A8}"/>
              </a:ext>
            </a:extLst>
          </p:cNvPr>
          <p:cNvSpPr txBox="1"/>
          <p:nvPr/>
        </p:nvSpPr>
        <p:spPr>
          <a:xfrm>
            <a:off x="2240142" y="1392469"/>
            <a:ext cx="845103" cy="369332"/>
          </a:xfrm>
          <a:prstGeom prst="rect">
            <a:avLst/>
          </a:prstGeom>
          <a:noFill/>
        </p:spPr>
        <p:txBody>
          <a:bodyPr wrap="none" rtlCol="0">
            <a:spAutoFit/>
          </a:bodyPr>
          <a:lstStyle/>
          <a:p>
            <a:r>
              <a:rPr lang="en-GB" dirty="0"/>
              <a:t>human</a:t>
            </a:r>
          </a:p>
        </p:txBody>
      </p:sp>
      <p:sp>
        <p:nvSpPr>
          <p:cNvPr id="8" name="TextBox 7">
            <a:extLst>
              <a:ext uri="{FF2B5EF4-FFF2-40B4-BE49-F238E27FC236}">
                <a16:creationId xmlns:a16="http://schemas.microsoft.com/office/drawing/2014/main" id="{68999058-B665-C146-8270-E49469C644E0}"/>
              </a:ext>
            </a:extLst>
          </p:cNvPr>
          <p:cNvSpPr txBox="1"/>
          <p:nvPr/>
        </p:nvSpPr>
        <p:spPr>
          <a:xfrm>
            <a:off x="6067132" y="1392469"/>
            <a:ext cx="817853" cy="369332"/>
          </a:xfrm>
          <a:prstGeom prst="rect">
            <a:avLst/>
          </a:prstGeom>
          <a:noFill/>
        </p:spPr>
        <p:txBody>
          <a:bodyPr wrap="none" rtlCol="0">
            <a:spAutoFit/>
          </a:bodyPr>
          <a:lstStyle/>
          <a:p>
            <a:r>
              <a:rPr lang="en-GB" dirty="0"/>
              <a:t>mouse</a:t>
            </a:r>
          </a:p>
        </p:txBody>
      </p:sp>
      <p:sp>
        <p:nvSpPr>
          <p:cNvPr id="12" name="Rectangle 11">
            <a:extLst>
              <a:ext uri="{FF2B5EF4-FFF2-40B4-BE49-F238E27FC236}">
                <a16:creationId xmlns:a16="http://schemas.microsoft.com/office/drawing/2014/main" id="{0450425F-B700-C743-9FE5-1650C8AEC0D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Title 1">
            <a:extLst>
              <a:ext uri="{FF2B5EF4-FFF2-40B4-BE49-F238E27FC236}">
                <a16:creationId xmlns:a16="http://schemas.microsoft.com/office/drawing/2014/main" id="{307F792D-0C1F-764C-9E33-EE092BA8EDA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Reference genomes</a:t>
            </a:r>
          </a:p>
        </p:txBody>
      </p:sp>
      <p:graphicFrame>
        <p:nvGraphicFramePr>
          <p:cNvPr id="15" name="Content Placeholder 14">
            <a:extLst>
              <a:ext uri="{FF2B5EF4-FFF2-40B4-BE49-F238E27FC236}">
                <a16:creationId xmlns:a16="http://schemas.microsoft.com/office/drawing/2014/main" id="{18F820F7-5E3E-E34A-8040-26F918D6DD14}"/>
              </a:ext>
            </a:extLst>
          </p:cNvPr>
          <p:cNvGraphicFramePr>
            <a:graphicFrameLocks noGrp="1"/>
          </p:cNvGraphicFramePr>
          <p:nvPr>
            <p:ph idx="1"/>
            <p:extLst>
              <p:ext uri="{D42A27DB-BD31-4B8C-83A1-F6EECF244321}">
                <p14:modId xmlns:p14="http://schemas.microsoft.com/office/powerpoint/2010/main" val="3264044576"/>
              </p:ext>
            </p:extLst>
          </p:nvPr>
        </p:nvGraphicFramePr>
        <p:xfrm>
          <a:off x="902937" y="1761801"/>
          <a:ext cx="3526574" cy="1645920"/>
        </p:xfrm>
        <a:graphic>
          <a:graphicData uri="http://schemas.openxmlformats.org/drawingml/2006/table">
            <a:tbl>
              <a:tblPr firstRow="1" bandRow="1">
                <a:tableStyleId>{EB344D84-9AFB-497E-A393-DC336BA19D2E}</a:tableStyleId>
              </a:tblPr>
              <a:tblGrid>
                <a:gridCol w="1162572">
                  <a:extLst>
                    <a:ext uri="{9D8B030D-6E8A-4147-A177-3AD203B41FA5}">
                      <a16:colId xmlns:a16="http://schemas.microsoft.com/office/drawing/2014/main" val="370779254"/>
                    </a:ext>
                  </a:extLst>
                </a:gridCol>
                <a:gridCol w="1135276">
                  <a:extLst>
                    <a:ext uri="{9D8B030D-6E8A-4147-A177-3AD203B41FA5}">
                      <a16:colId xmlns:a16="http://schemas.microsoft.com/office/drawing/2014/main" val="77542870"/>
                    </a:ext>
                  </a:extLst>
                </a:gridCol>
                <a:gridCol w="1228726">
                  <a:extLst>
                    <a:ext uri="{9D8B030D-6E8A-4147-A177-3AD203B41FA5}">
                      <a16:colId xmlns:a16="http://schemas.microsoft.com/office/drawing/2014/main" val="326016276"/>
                    </a:ext>
                  </a:extLst>
                </a:gridCol>
              </a:tblGrid>
              <a:tr h="268602">
                <a:tc>
                  <a:txBody>
                    <a:bodyPr/>
                    <a:lstStyle/>
                    <a:p>
                      <a:pPr algn="ctr"/>
                      <a:r>
                        <a:rPr lang="en-GB" sz="1200" dirty="0">
                          <a:solidFill>
                            <a:schemeClr val="tx1"/>
                          </a:solidFill>
                        </a:rPr>
                        <a:t>Release name</a:t>
                      </a:r>
                    </a:p>
                  </a:txBody>
                  <a:tcPr/>
                </a:tc>
                <a:tc>
                  <a:txBody>
                    <a:bodyPr/>
                    <a:lstStyle/>
                    <a:p>
                      <a:pPr algn="ctr"/>
                      <a:r>
                        <a:rPr lang="en-GB" sz="1200" dirty="0">
                          <a:solidFill>
                            <a:schemeClr val="tx1"/>
                          </a:solidFill>
                        </a:rPr>
                        <a:t>Date of release</a:t>
                      </a:r>
                    </a:p>
                  </a:txBody>
                  <a:tcPr/>
                </a:tc>
                <a:tc>
                  <a:txBody>
                    <a:bodyPr/>
                    <a:lstStyle/>
                    <a:p>
                      <a:pPr algn="ctr"/>
                      <a:r>
                        <a:rPr lang="en-GB" sz="1200" dirty="0">
                          <a:solidFill>
                            <a:schemeClr val="tx1"/>
                          </a:solidFill>
                        </a:rPr>
                        <a:t>UCSC equivalent</a:t>
                      </a:r>
                    </a:p>
                  </a:txBody>
                  <a:tcPr/>
                </a:tc>
                <a:extLst>
                  <a:ext uri="{0D108BD9-81ED-4DB2-BD59-A6C34878D82A}">
                    <a16:rowId xmlns:a16="http://schemas.microsoft.com/office/drawing/2014/main" val="1141030356"/>
                  </a:ext>
                </a:extLst>
              </a:tr>
              <a:tr h="244654">
                <a:tc>
                  <a:txBody>
                    <a:bodyPr/>
                    <a:lstStyle/>
                    <a:p>
                      <a:r>
                        <a:rPr lang="en-GB" sz="1200" dirty="0"/>
                        <a:t>GRCh38</a:t>
                      </a:r>
                    </a:p>
                  </a:txBody>
                  <a:tcPr/>
                </a:tc>
                <a:tc>
                  <a:txBody>
                    <a:bodyPr/>
                    <a:lstStyle/>
                    <a:p>
                      <a:r>
                        <a:rPr lang="en-GB" sz="1200" dirty="0"/>
                        <a:t>Dec 2013</a:t>
                      </a:r>
                    </a:p>
                  </a:txBody>
                  <a:tcPr/>
                </a:tc>
                <a:tc>
                  <a:txBody>
                    <a:bodyPr/>
                    <a:lstStyle/>
                    <a:p>
                      <a:r>
                        <a:rPr lang="en-GB" sz="1200" dirty="0"/>
                        <a:t>hg38</a:t>
                      </a:r>
                    </a:p>
                  </a:txBody>
                  <a:tcPr/>
                </a:tc>
                <a:extLst>
                  <a:ext uri="{0D108BD9-81ED-4DB2-BD59-A6C34878D82A}">
                    <a16:rowId xmlns:a16="http://schemas.microsoft.com/office/drawing/2014/main" val="1235464003"/>
                  </a:ext>
                </a:extLst>
              </a:tr>
              <a:tr h="264248">
                <a:tc>
                  <a:txBody>
                    <a:bodyPr/>
                    <a:lstStyle/>
                    <a:p>
                      <a:r>
                        <a:rPr lang="en-GB" sz="1200" dirty="0"/>
                        <a:t>GRCh37</a:t>
                      </a:r>
                    </a:p>
                  </a:txBody>
                  <a:tcPr/>
                </a:tc>
                <a:tc>
                  <a:txBody>
                    <a:bodyPr/>
                    <a:lstStyle/>
                    <a:p>
                      <a:r>
                        <a:rPr lang="en-GB" sz="1200" dirty="0"/>
                        <a:t>Feb 2009</a:t>
                      </a:r>
                    </a:p>
                  </a:txBody>
                  <a:tcPr/>
                </a:tc>
                <a:tc>
                  <a:txBody>
                    <a:bodyPr/>
                    <a:lstStyle/>
                    <a:p>
                      <a:r>
                        <a:rPr lang="en-GB" sz="1200" dirty="0"/>
                        <a:t>hg19</a:t>
                      </a:r>
                    </a:p>
                  </a:txBody>
                  <a:tcPr/>
                </a:tc>
                <a:extLst>
                  <a:ext uri="{0D108BD9-81ED-4DB2-BD59-A6C34878D82A}">
                    <a16:rowId xmlns:a16="http://schemas.microsoft.com/office/drawing/2014/main" val="3283377949"/>
                  </a:ext>
                </a:extLst>
              </a:tr>
              <a:tr h="272957">
                <a:tc>
                  <a:txBody>
                    <a:bodyPr/>
                    <a:lstStyle/>
                    <a:p>
                      <a:r>
                        <a:rPr lang="en-GB" sz="1200" dirty="0"/>
                        <a:t>NCBI Build 36.1</a:t>
                      </a:r>
                    </a:p>
                  </a:txBody>
                  <a:tcPr/>
                </a:tc>
                <a:tc>
                  <a:txBody>
                    <a:bodyPr/>
                    <a:lstStyle/>
                    <a:p>
                      <a:r>
                        <a:rPr lang="en-GB" sz="1200" dirty="0"/>
                        <a:t>Mar 2006</a:t>
                      </a:r>
                    </a:p>
                  </a:txBody>
                  <a:tcPr/>
                </a:tc>
                <a:tc>
                  <a:txBody>
                    <a:bodyPr/>
                    <a:lstStyle/>
                    <a:p>
                      <a:r>
                        <a:rPr lang="en-GB" sz="1200" dirty="0"/>
                        <a:t>gh18</a:t>
                      </a:r>
                    </a:p>
                  </a:txBody>
                  <a:tcPr/>
                </a:tc>
                <a:extLst>
                  <a:ext uri="{0D108BD9-81ED-4DB2-BD59-A6C34878D82A}">
                    <a16:rowId xmlns:a16="http://schemas.microsoft.com/office/drawing/2014/main" val="1230717162"/>
                  </a:ext>
                </a:extLst>
              </a:tr>
              <a:tr h="259894">
                <a:tc>
                  <a:txBody>
                    <a:bodyPr/>
                    <a:lstStyle/>
                    <a:p>
                      <a:r>
                        <a:rPr lang="en-GB" sz="1200" dirty="0"/>
                        <a:t>NCBI Build 35</a:t>
                      </a:r>
                    </a:p>
                  </a:txBody>
                  <a:tcPr/>
                </a:tc>
                <a:tc>
                  <a:txBody>
                    <a:bodyPr/>
                    <a:lstStyle/>
                    <a:p>
                      <a:r>
                        <a:rPr lang="en-GB" sz="1200" dirty="0"/>
                        <a:t>May 2004</a:t>
                      </a:r>
                    </a:p>
                  </a:txBody>
                  <a:tcPr/>
                </a:tc>
                <a:tc>
                  <a:txBody>
                    <a:bodyPr/>
                    <a:lstStyle/>
                    <a:p>
                      <a:r>
                        <a:rPr lang="en-GB" sz="1200" dirty="0"/>
                        <a:t>hg17</a:t>
                      </a:r>
                    </a:p>
                  </a:txBody>
                  <a:tcPr/>
                </a:tc>
                <a:extLst>
                  <a:ext uri="{0D108BD9-81ED-4DB2-BD59-A6C34878D82A}">
                    <a16:rowId xmlns:a16="http://schemas.microsoft.com/office/drawing/2014/main" val="608154031"/>
                  </a:ext>
                </a:extLst>
              </a:tr>
              <a:tr h="257717">
                <a:tc>
                  <a:txBody>
                    <a:bodyPr/>
                    <a:lstStyle/>
                    <a:p>
                      <a:r>
                        <a:rPr lang="en-GB" sz="1200" dirty="0"/>
                        <a:t>NCBI Build 34</a:t>
                      </a:r>
                    </a:p>
                  </a:txBody>
                  <a:tcPr/>
                </a:tc>
                <a:tc>
                  <a:txBody>
                    <a:bodyPr/>
                    <a:lstStyle/>
                    <a:p>
                      <a:r>
                        <a:rPr lang="en-GB" sz="1200" dirty="0"/>
                        <a:t>Jul 2003</a:t>
                      </a:r>
                    </a:p>
                  </a:txBody>
                  <a:tcPr/>
                </a:tc>
                <a:tc>
                  <a:txBody>
                    <a:bodyPr/>
                    <a:lstStyle/>
                    <a:p>
                      <a:r>
                        <a:rPr lang="en-GB" sz="1200" dirty="0"/>
                        <a:t>hg16</a:t>
                      </a:r>
                    </a:p>
                  </a:txBody>
                  <a:tcPr/>
                </a:tc>
                <a:extLst>
                  <a:ext uri="{0D108BD9-81ED-4DB2-BD59-A6C34878D82A}">
                    <a16:rowId xmlns:a16="http://schemas.microsoft.com/office/drawing/2014/main" val="3477949801"/>
                  </a:ext>
                </a:extLst>
              </a:tr>
            </a:tbl>
          </a:graphicData>
        </a:graphic>
      </p:graphicFrame>
      <p:sp>
        <p:nvSpPr>
          <p:cNvPr id="18" name="Content Placeholder 2">
            <a:extLst>
              <a:ext uri="{FF2B5EF4-FFF2-40B4-BE49-F238E27FC236}">
                <a16:creationId xmlns:a16="http://schemas.microsoft.com/office/drawing/2014/main" id="{7FC6BAF9-F2A4-274A-9DCA-6A2FE7165843}"/>
              </a:ext>
            </a:extLst>
          </p:cNvPr>
          <p:cNvSpPr txBox="1">
            <a:spLocks/>
          </p:cNvSpPr>
          <p:nvPr/>
        </p:nvSpPr>
        <p:spPr>
          <a:xfrm>
            <a:off x="628650" y="3777053"/>
            <a:ext cx="7886700" cy="2607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50"/>
              </a:spcAft>
            </a:pPr>
            <a:r>
              <a:rPr lang="en-GB" sz="2400" dirty="0"/>
              <a:t>Reference genomes are constantly improved. </a:t>
            </a:r>
          </a:p>
          <a:p>
            <a:pPr>
              <a:spcAft>
                <a:spcPts val="450"/>
              </a:spcAft>
            </a:pPr>
            <a:r>
              <a:rPr lang="en-GB" sz="2400" dirty="0"/>
              <a:t>When additional sequence becomes available to close gaps a </a:t>
            </a:r>
            <a:r>
              <a:rPr lang="en-GB" sz="2400" b="1" dirty="0"/>
              <a:t>new assembly </a:t>
            </a:r>
            <a:r>
              <a:rPr lang="en-GB" sz="2400" dirty="0"/>
              <a:t>is released.</a:t>
            </a:r>
          </a:p>
          <a:p>
            <a:pPr>
              <a:spcAft>
                <a:spcPts val="450"/>
              </a:spcAft>
            </a:pPr>
            <a:r>
              <a:rPr lang="en-GB" sz="2400" dirty="0"/>
              <a:t>Alignment results depend on the assembly used (coordinates change).</a:t>
            </a:r>
          </a:p>
        </p:txBody>
      </p:sp>
      <p:graphicFrame>
        <p:nvGraphicFramePr>
          <p:cNvPr id="23" name="Content Placeholder 14">
            <a:extLst>
              <a:ext uri="{FF2B5EF4-FFF2-40B4-BE49-F238E27FC236}">
                <a16:creationId xmlns:a16="http://schemas.microsoft.com/office/drawing/2014/main" id="{8FE3DF85-0900-5643-966E-63D560177305}"/>
              </a:ext>
            </a:extLst>
          </p:cNvPr>
          <p:cNvGraphicFramePr>
            <a:graphicFrameLocks/>
          </p:cNvGraphicFramePr>
          <p:nvPr>
            <p:extLst>
              <p:ext uri="{D42A27DB-BD31-4B8C-83A1-F6EECF244321}">
                <p14:modId xmlns:p14="http://schemas.microsoft.com/office/powerpoint/2010/main" val="2625528602"/>
              </p:ext>
            </p:extLst>
          </p:nvPr>
        </p:nvGraphicFramePr>
        <p:xfrm>
          <a:off x="4712771" y="1761801"/>
          <a:ext cx="3526574" cy="1645920"/>
        </p:xfrm>
        <a:graphic>
          <a:graphicData uri="http://schemas.openxmlformats.org/drawingml/2006/table">
            <a:tbl>
              <a:tblPr firstRow="1" bandRow="1">
                <a:tableStyleId>{EB344D84-9AFB-497E-A393-DC336BA19D2E}</a:tableStyleId>
              </a:tblPr>
              <a:tblGrid>
                <a:gridCol w="1162572">
                  <a:extLst>
                    <a:ext uri="{9D8B030D-6E8A-4147-A177-3AD203B41FA5}">
                      <a16:colId xmlns:a16="http://schemas.microsoft.com/office/drawing/2014/main" val="370779254"/>
                    </a:ext>
                  </a:extLst>
                </a:gridCol>
                <a:gridCol w="1135276">
                  <a:extLst>
                    <a:ext uri="{9D8B030D-6E8A-4147-A177-3AD203B41FA5}">
                      <a16:colId xmlns:a16="http://schemas.microsoft.com/office/drawing/2014/main" val="77542870"/>
                    </a:ext>
                  </a:extLst>
                </a:gridCol>
                <a:gridCol w="1228726">
                  <a:extLst>
                    <a:ext uri="{9D8B030D-6E8A-4147-A177-3AD203B41FA5}">
                      <a16:colId xmlns:a16="http://schemas.microsoft.com/office/drawing/2014/main" val="326016276"/>
                    </a:ext>
                  </a:extLst>
                </a:gridCol>
              </a:tblGrid>
              <a:tr h="268602">
                <a:tc>
                  <a:txBody>
                    <a:bodyPr/>
                    <a:lstStyle/>
                    <a:p>
                      <a:pPr algn="ctr"/>
                      <a:r>
                        <a:rPr lang="en-GB" sz="1200" dirty="0">
                          <a:solidFill>
                            <a:schemeClr val="tx1"/>
                          </a:solidFill>
                        </a:rPr>
                        <a:t>Release name</a:t>
                      </a:r>
                    </a:p>
                  </a:txBody>
                  <a:tcPr/>
                </a:tc>
                <a:tc>
                  <a:txBody>
                    <a:bodyPr/>
                    <a:lstStyle/>
                    <a:p>
                      <a:pPr algn="ctr"/>
                      <a:r>
                        <a:rPr lang="en-GB" sz="1200" dirty="0">
                          <a:solidFill>
                            <a:schemeClr val="tx1"/>
                          </a:solidFill>
                        </a:rPr>
                        <a:t>Date of release</a:t>
                      </a:r>
                    </a:p>
                  </a:txBody>
                  <a:tcPr/>
                </a:tc>
                <a:tc>
                  <a:txBody>
                    <a:bodyPr/>
                    <a:lstStyle/>
                    <a:p>
                      <a:pPr algn="ctr"/>
                      <a:r>
                        <a:rPr lang="en-GB" sz="1200" dirty="0">
                          <a:solidFill>
                            <a:schemeClr val="tx1"/>
                          </a:solidFill>
                        </a:rPr>
                        <a:t>UCSC equivalent</a:t>
                      </a:r>
                    </a:p>
                  </a:txBody>
                  <a:tcPr/>
                </a:tc>
                <a:extLst>
                  <a:ext uri="{0D108BD9-81ED-4DB2-BD59-A6C34878D82A}">
                    <a16:rowId xmlns:a16="http://schemas.microsoft.com/office/drawing/2014/main" val="1141030356"/>
                  </a:ext>
                </a:extLst>
              </a:tr>
              <a:tr h="244654">
                <a:tc>
                  <a:txBody>
                    <a:bodyPr/>
                    <a:lstStyle/>
                    <a:p>
                      <a:r>
                        <a:rPr lang="en-GB" sz="1200" dirty="0"/>
                        <a:t>GRCm39</a:t>
                      </a:r>
                    </a:p>
                  </a:txBody>
                  <a:tcPr/>
                </a:tc>
                <a:tc>
                  <a:txBody>
                    <a:bodyPr/>
                    <a:lstStyle/>
                    <a:p>
                      <a:r>
                        <a:rPr lang="en-GB" sz="1200" dirty="0"/>
                        <a:t>Jun 2020</a:t>
                      </a:r>
                    </a:p>
                  </a:txBody>
                  <a:tcPr/>
                </a:tc>
                <a:tc>
                  <a:txBody>
                    <a:bodyPr/>
                    <a:lstStyle/>
                    <a:p>
                      <a:r>
                        <a:rPr lang="en-GB" sz="1200" dirty="0"/>
                        <a:t>mm39</a:t>
                      </a:r>
                    </a:p>
                  </a:txBody>
                  <a:tcPr/>
                </a:tc>
                <a:extLst>
                  <a:ext uri="{0D108BD9-81ED-4DB2-BD59-A6C34878D82A}">
                    <a16:rowId xmlns:a16="http://schemas.microsoft.com/office/drawing/2014/main" val="1235464003"/>
                  </a:ext>
                </a:extLst>
              </a:tr>
              <a:tr h="264248">
                <a:tc>
                  <a:txBody>
                    <a:bodyPr/>
                    <a:lstStyle/>
                    <a:p>
                      <a:r>
                        <a:rPr lang="en-GB" sz="1200" dirty="0"/>
                        <a:t>GRCm38</a:t>
                      </a:r>
                    </a:p>
                  </a:txBody>
                  <a:tcPr/>
                </a:tc>
                <a:tc>
                  <a:txBody>
                    <a:bodyPr/>
                    <a:lstStyle/>
                    <a:p>
                      <a:r>
                        <a:rPr lang="en-GB" sz="1200" dirty="0"/>
                        <a:t>Dec 2011</a:t>
                      </a:r>
                    </a:p>
                  </a:txBody>
                  <a:tcPr/>
                </a:tc>
                <a:tc>
                  <a:txBody>
                    <a:bodyPr/>
                    <a:lstStyle/>
                    <a:p>
                      <a:r>
                        <a:rPr lang="en-GB" sz="1200" dirty="0"/>
                        <a:t>mm10</a:t>
                      </a:r>
                    </a:p>
                  </a:txBody>
                  <a:tcPr/>
                </a:tc>
                <a:extLst>
                  <a:ext uri="{0D108BD9-81ED-4DB2-BD59-A6C34878D82A}">
                    <a16:rowId xmlns:a16="http://schemas.microsoft.com/office/drawing/2014/main" val="3283377949"/>
                  </a:ext>
                </a:extLst>
              </a:tr>
              <a:tr h="272957">
                <a:tc>
                  <a:txBody>
                    <a:bodyPr/>
                    <a:lstStyle/>
                    <a:p>
                      <a:r>
                        <a:rPr lang="en-GB" sz="1200" dirty="0"/>
                        <a:t>NCBI Build 37</a:t>
                      </a:r>
                    </a:p>
                  </a:txBody>
                  <a:tcPr/>
                </a:tc>
                <a:tc>
                  <a:txBody>
                    <a:bodyPr/>
                    <a:lstStyle/>
                    <a:p>
                      <a:r>
                        <a:rPr lang="en-GB" sz="1200" dirty="0"/>
                        <a:t>Jul 2007</a:t>
                      </a:r>
                    </a:p>
                  </a:txBody>
                  <a:tcPr/>
                </a:tc>
                <a:tc>
                  <a:txBody>
                    <a:bodyPr/>
                    <a:lstStyle/>
                    <a:p>
                      <a:r>
                        <a:rPr lang="en-GB" sz="1200" dirty="0"/>
                        <a:t>mm9</a:t>
                      </a:r>
                    </a:p>
                  </a:txBody>
                  <a:tcPr/>
                </a:tc>
                <a:extLst>
                  <a:ext uri="{0D108BD9-81ED-4DB2-BD59-A6C34878D82A}">
                    <a16:rowId xmlns:a16="http://schemas.microsoft.com/office/drawing/2014/main" val="1230717162"/>
                  </a:ext>
                </a:extLst>
              </a:tr>
              <a:tr h="259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NCBI Build 36</a:t>
                      </a:r>
                    </a:p>
                  </a:txBody>
                  <a:tcPr/>
                </a:tc>
                <a:tc>
                  <a:txBody>
                    <a:bodyPr/>
                    <a:lstStyle/>
                    <a:p>
                      <a:r>
                        <a:rPr lang="en-GB" sz="1200" dirty="0"/>
                        <a:t>Feb 2006</a:t>
                      </a:r>
                    </a:p>
                  </a:txBody>
                  <a:tcPr/>
                </a:tc>
                <a:tc>
                  <a:txBody>
                    <a:bodyPr/>
                    <a:lstStyle/>
                    <a:p>
                      <a:r>
                        <a:rPr lang="en-GB" sz="1200" dirty="0"/>
                        <a:t>mm8</a:t>
                      </a:r>
                    </a:p>
                  </a:txBody>
                  <a:tcPr/>
                </a:tc>
                <a:extLst>
                  <a:ext uri="{0D108BD9-81ED-4DB2-BD59-A6C34878D82A}">
                    <a16:rowId xmlns:a16="http://schemas.microsoft.com/office/drawing/2014/main" val="608154031"/>
                  </a:ext>
                </a:extLst>
              </a:tr>
              <a:tr h="257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NCBI Build 35</a:t>
                      </a:r>
                    </a:p>
                  </a:txBody>
                  <a:tcPr/>
                </a:tc>
                <a:tc>
                  <a:txBody>
                    <a:bodyPr/>
                    <a:lstStyle/>
                    <a:p>
                      <a:r>
                        <a:rPr lang="en-GB" sz="1200" dirty="0"/>
                        <a:t>Aug 2005</a:t>
                      </a:r>
                    </a:p>
                  </a:txBody>
                  <a:tcPr/>
                </a:tc>
                <a:tc>
                  <a:txBody>
                    <a:bodyPr/>
                    <a:lstStyle/>
                    <a:p>
                      <a:r>
                        <a:rPr lang="en-GB" sz="1200" dirty="0"/>
                        <a:t>mm7</a:t>
                      </a:r>
                    </a:p>
                  </a:txBody>
                  <a:tcPr/>
                </a:tc>
                <a:extLst>
                  <a:ext uri="{0D108BD9-81ED-4DB2-BD59-A6C34878D82A}">
                    <a16:rowId xmlns:a16="http://schemas.microsoft.com/office/drawing/2014/main" val="3477949801"/>
                  </a:ext>
                </a:extLst>
              </a:tr>
            </a:tbl>
          </a:graphicData>
        </a:graphic>
      </p:graphicFrame>
      <p:sp>
        <p:nvSpPr>
          <p:cNvPr id="24" name="Rectangle 23">
            <a:extLst>
              <a:ext uri="{FF2B5EF4-FFF2-40B4-BE49-F238E27FC236}">
                <a16:creationId xmlns:a16="http://schemas.microsoft.com/office/drawing/2014/main" id="{3D174D50-5527-5044-A19D-2AFDAE74B30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1166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A6F0F7C-E727-0042-90B3-11A702D52680}"/>
              </a:ext>
            </a:extLst>
          </p:cNvPr>
          <p:cNvGrpSpPr/>
          <p:nvPr/>
        </p:nvGrpSpPr>
        <p:grpSpPr>
          <a:xfrm>
            <a:off x="672459" y="3665135"/>
            <a:ext cx="1636143" cy="2005039"/>
            <a:chOff x="1778803" y="4029454"/>
            <a:chExt cx="2042470" cy="2502978"/>
          </a:xfrm>
        </p:grpSpPr>
        <p:pic>
          <p:nvPicPr>
            <p:cNvPr id="9" name="Google Shape;153;p19" descr="Screen Shot 2016-10-17 at 17.45.34.png">
              <a:extLst>
                <a:ext uri="{FF2B5EF4-FFF2-40B4-BE49-F238E27FC236}">
                  <a16:creationId xmlns:a16="http://schemas.microsoft.com/office/drawing/2014/main" id="{C7ADBDE8-4073-0C46-AC9D-59419E674602}"/>
                </a:ext>
              </a:extLst>
            </p:cNvPr>
            <p:cNvPicPr preferRelativeResize="0"/>
            <p:nvPr/>
          </p:nvPicPr>
          <p:blipFill rotWithShape="1">
            <a:blip r:embed="rId2">
              <a:alphaModFix/>
            </a:blip>
            <a:srcRect/>
            <a:stretch/>
          </p:blipFill>
          <p:spPr>
            <a:xfrm>
              <a:off x="1919536" y="4448759"/>
              <a:ext cx="1776858" cy="2083673"/>
            </a:xfrm>
            <a:prstGeom prst="rect">
              <a:avLst/>
            </a:prstGeom>
            <a:noFill/>
            <a:ln>
              <a:noFill/>
            </a:ln>
          </p:spPr>
        </p:pic>
        <p:sp>
          <p:nvSpPr>
            <p:cNvPr id="10" name="Google Shape;154;p19">
              <a:extLst>
                <a:ext uri="{FF2B5EF4-FFF2-40B4-BE49-F238E27FC236}">
                  <a16:creationId xmlns:a16="http://schemas.microsoft.com/office/drawing/2014/main" id="{E1A4BB87-EFBB-B44D-8B41-E3F89A0F0E8E}"/>
                </a:ext>
              </a:extLst>
            </p:cNvPr>
            <p:cNvSpPr txBox="1"/>
            <p:nvPr/>
          </p:nvSpPr>
          <p:spPr>
            <a:xfrm>
              <a:off x="1778803" y="4029454"/>
              <a:ext cx="2042470" cy="418675"/>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identify variation</a:t>
              </a:r>
              <a:endParaRPr sz="1600" dirty="0">
                <a:solidFill>
                  <a:srgbClr val="000000"/>
                </a:solidFill>
                <a:latin typeface="Calibri"/>
                <a:ea typeface="Calibri"/>
                <a:cs typeface="Calibri"/>
                <a:sym typeface="Calibri"/>
              </a:endParaRPr>
            </a:p>
          </p:txBody>
        </p:sp>
      </p:grpSp>
      <p:sp>
        <p:nvSpPr>
          <p:cNvPr id="13" name="Google Shape;160;p19">
            <a:extLst>
              <a:ext uri="{FF2B5EF4-FFF2-40B4-BE49-F238E27FC236}">
                <a16:creationId xmlns:a16="http://schemas.microsoft.com/office/drawing/2014/main" id="{38A17B8B-4983-E34D-AA4E-5A738052CB78}"/>
              </a:ext>
            </a:extLst>
          </p:cNvPr>
          <p:cNvSpPr txBox="1"/>
          <p:nvPr/>
        </p:nvSpPr>
        <p:spPr>
          <a:xfrm>
            <a:off x="5787462" y="3665136"/>
            <a:ext cx="2741415" cy="303636"/>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identify regions bound by TFs</a:t>
            </a:r>
            <a:endParaRPr sz="1600" dirty="0">
              <a:solidFill>
                <a:srgbClr val="000000"/>
              </a:solidFill>
              <a:latin typeface="Calibri"/>
              <a:ea typeface="Calibri"/>
              <a:cs typeface="Calibri"/>
              <a:sym typeface="Calibri"/>
            </a:endParaRPr>
          </a:p>
        </p:txBody>
      </p:sp>
      <p:grpSp>
        <p:nvGrpSpPr>
          <p:cNvPr id="19" name="Group 18">
            <a:extLst>
              <a:ext uri="{FF2B5EF4-FFF2-40B4-BE49-F238E27FC236}">
                <a16:creationId xmlns:a16="http://schemas.microsoft.com/office/drawing/2014/main" id="{7E5BB703-FC1F-6B4F-AB48-21C40665EB58}"/>
              </a:ext>
            </a:extLst>
          </p:cNvPr>
          <p:cNvGrpSpPr/>
          <p:nvPr/>
        </p:nvGrpSpPr>
        <p:grpSpPr>
          <a:xfrm>
            <a:off x="2718147" y="3665135"/>
            <a:ext cx="2658856" cy="2052454"/>
            <a:chOff x="3750491" y="4029454"/>
            <a:chExt cx="3319167" cy="2562169"/>
          </a:xfrm>
        </p:grpSpPr>
        <p:pic>
          <p:nvPicPr>
            <p:cNvPr id="20" name="Google Shape;161;p19" descr="Screen Shot 2016-10-17 at 18.16.11.png">
              <a:extLst>
                <a:ext uri="{FF2B5EF4-FFF2-40B4-BE49-F238E27FC236}">
                  <a16:creationId xmlns:a16="http://schemas.microsoft.com/office/drawing/2014/main" id="{522BFDED-C239-2B45-8A3D-8B1C265A2164}"/>
                </a:ext>
              </a:extLst>
            </p:cNvPr>
            <p:cNvPicPr preferRelativeResize="0"/>
            <p:nvPr/>
          </p:nvPicPr>
          <p:blipFill rotWithShape="1">
            <a:blip r:embed="rId3">
              <a:alphaModFix/>
            </a:blip>
            <a:srcRect/>
            <a:stretch/>
          </p:blipFill>
          <p:spPr>
            <a:xfrm>
              <a:off x="4151785" y="4448758"/>
              <a:ext cx="2634275" cy="2142865"/>
            </a:xfrm>
            <a:prstGeom prst="rect">
              <a:avLst/>
            </a:prstGeom>
            <a:noFill/>
            <a:ln>
              <a:noFill/>
            </a:ln>
          </p:spPr>
        </p:pic>
        <p:sp>
          <p:nvSpPr>
            <p:cNvPr id="21" name="Google Shape;162;p19">
              <a:extLst>
                <a:ext uri="{FF2B5EF4-FFF2-40B4-BE49-F238E27FC236}">
                  <a16:creationId xmlns:a16="http://schemas.microsoft.com/office/drawing/2014/main" id="{89C883C8-90BD-BF45-8715-07D487722B88}"/>
                </a:ext>
              </a:extLst>
            </p:cNvPr>
            <p:cNvSpPr txBox="1"/>
            <p:nvPr/>
          </p:nvSpPr>
          <p:spPr>
            <a:xfrm>
              <a:off x="3750491" y="4029454"/>
              <a:ext cx="3319167" cy="369333"/>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measure transcript abundance</a:t>
              </a:r>
              <a:endParaRPr sz="1600" dirty="0">
                <a:solidFill>
                  <a:srgbClr val="000000"/>
                </a:solidFill>
                <a:latin typeface="Calibri"/>
                <a:ea typeface="Calibri"/>
                <a:cs typeface="Calibri"/>
                <a:sym typeface="Calibri"/>
              </a:endParaRPr>
            </a:p>
          </p:txBody>
        </p:sp>
      </p:grpSp>
      <p:grpSp>
        <p:nvGrpSpPr>
          <p:cNvPr id="22" name="Google Shape;163;p19">
            <a:extLst>
              <a:ext uri="{FF2B5EF4-FFF2-40B4-BE49-F238E27FC236}">
                <a16:creationId xmlns:a16="http://schemas.microsoft.com/office/drawing/2014/main" id="{126ABD68-5A06-384E-9428-47B2EC1A99C1}"/>
              </a:ext>
            </a:extLst>
          </p:cNvPr>
          <p:cNvGrpSpPr/>
          <p:nvPr/>
        </p:nvGrpSpPr>
        <p:grpSpPr>
          <a:xfrm>
            <a:off x="1044548" y="1371996"/>
            <a:ext cx="7218201" cy="1623671"/>
            <a:chOff x="126757" y="980728"/>
            <a:chExt cx="9010797" cy="2026900"/>
          </a:xfrm>
        </p:grpSpPr>
        <p:pic>
          <p:nvPicPr>
            <p:cNvPr id="23" name="Google Shape;165;p19" descr="Screen Shot 2016-10-17 at 17.39.44.png">
              <a:extLst>
                <a:ext uri="{FF2B5EF4-FFF2-40B4-BE49-F238E27FC236}">
                  <a16:creationId xmlns:a16="http://schemas.microsoft.com/office/drawing/2014/main" id="{526A00E5-E7E0-A74B-9D9F-75859BA19B79}"/>
                </a:ext>
              </a:extLst>
            </p:cNvPr>
            <p:cNvPicPr preferRelativeResize="0"/>
            <p:nvPr/>
          </p:nvPicPr>
          <p:blipFill rotWithShape="1">
            <a:blip r:embed="rId4">
              <a:alphaModFix/>
            </a:blip>
            <a:srcRect/>
            <a:stretch/>
          </p:blipFill>
          <p:spPr>
            <a:xfrm>
              <a:off x="179512" y="1268760"/>
              <a:ext cx="4153841" cy="1600369"/>
            </a:xfrm>
            <a:prstGeom prst="rect">
              <a:avLst/>
            </a:prstGeom>
            <a:noFill/>
            <a:ln>
              <a:noFill/>
            </a:ln>
          </p:spPr>
        </p:pic>
        <p:pic>
          <p:nvPicPr>
            <p:cNvPr id="24" name="Google Shape;166;p19" descr="Screen Shot 2016-10-17 at 17.39.25.png">
              <a:extLst>
                <a:ext uri="{FF2B5EF4-FFF2-40B4-BE49-F238E27FC236}">
                  <a16:creationId xmlns:a16="http://schemas.microsoft.com/office/drawing/2014/main" id="{18D500AC-7BD5-444D-B3B7-6A39BC1F701F}"/>
                </a:ext>
              </a:extLst>
            </p:cNvPr>
            <p:cNvPicPr preferRelativeResize="0"/>
            <p:nvPr/>
          </p:nvPicPr>
          <p:blipFill rotWithShape="1">
            <a:blip r:embed="rId5">
              <a:alphaModFix/>
            </a:blip>
            <a:srcRect/>
            <a:stretch/>
          </p:blipFill>
          <p:spPr>
            <a:xfrm>
              <a:off x="4572000" y="1196752"/>
              <a:ext cx="4421047" cy="1682998"/>
            </a:xfrm>
            <a:prstGeom prst="rect">
              <a:avLst/>
            </a:prstGeom>
            <a:noFill/>
            <a:ln>
              <a:noFill/>
            </a:ln>
          </p:spPr>
        </p:pic>
        <p:pic>
          <p:nvPicPr>
            <p:cNvPr id="25" name="Google Shape;167;p19" descr="Screen Shot 2016-10-17 at 17.40.22.png">
              <a:extLst>
                <a:ext uri="{FF2B5EF4-FFF2-40B4-BE49-F238E27FC236}">
                  <a16:creationId xmlns:a16="http://schemas.microsoft.com/office/drawing/2014/main" id="{8EDD6996-D2E7-3546-8324-447012064DEC}"/>
                </a:ext>
              </a:extLst>
            </p:cNvPr>
            <p:cNvPicPr preferRelativeResize="0"/>
            <p:nvPr/>
          </p:nvPicPr>
          <p:blipFill rotWithShape="1">
            <a:blip r:embed="rId6">
              <a:alphaModFix/>
            </a:blip>
            <a:srcRect/>
            <a:stretch/>
          </p:blipFill>
          <p:spPr>
            <a:xfrm>
              <a:off x="6821140" y="980728"/>
              <a:ext cx="2316414" cy="795630"/>
            </a:xfrm>
            <a:prstGeom prst="rect">
              <a:avLst/>
            </a:prstGeom>
            <a:noFill/>
            <a:ln>
              <a:noFill/>
            </a:ln>
          </p:spPr>
        </p:pic>
        <p:sp>
          <p:nvSpPr>
            <p:cNvPr id="26" name="Google Shape;164;p19">
              <a:extLst>
                <a:ext uri="{FF2B5EF4-FFF2-40B4-BE49-F238E27FC236}">
                  <a16:creationId xmlns:a16="http://schemas.microsoft.com/office/drawing/2014/main" id="{12CB3457-B589-5842-A36C-83A943ED8B72}"/>
                </a:ext>
              </a:extLst>
            </p:cNvPr>
            <p:cNvSpPr/>
            <p:nvPr/>
          </p:nvSpPr>
          <p:spPr>
            <a:xfrm>
              <a:off x="126757" y="2730629"/>
              <a:ext cx="2685351" cy="276999"/>
            </a:xfrm>
            <a:prstGeom prst="rect">
              <a:avLst/>
            </a:prstGeom>
            <a:noFill/>
            <a:ln>
              <a:noFill/>
            </a:ln>
          </p:spPr>
          <p:txBody>
            <a:bodyPr spcFirstLastPara="1" wrap="square" lIns="68569" tIns="34275" rIns="68569" bIns="34275" anchor="t" anchorCtr="0">
              <a:noAutofit/>
            </a:bodyPr>
            <a:lstStyle/>
            <a:p>
              <a:r>
                <a:rPr lang="en-GB" sz="900" dirty="0">
                  <a:solidFill>
                    <a:srgbClr val="000000"/>
                  </a:solidFill>
                  <a:latin typeface="Calibri"/>
                  <a:ea typeface="Calibri"/>
                  <a:cs typeface="Calibri"/>
                  <a:sym typeface="Calibri"/>
                </a:rPr>
                <a:t>Image credit: Genome Research Limited</a:t>
              </a:r>
              <a:endParaRPr sz="1050" dirty="0">
                <a:solidFill>
                  <a:srgbClr val="000000"/>
                </a:solidFill>
                <a:latin typeface="Arial"/>
                <a:ea typeface="Arial"/>
                <a:cs typeface="Arial"/>
                <a:sym typeface="Arial"/>
              </a:endParaRPr>
            </a:p>
          </p:txBody>
        </p:sp>
      </p:grpSp>
      <p:sp>
        <p:nvSpPr>
          <p:cNvPr id="27" name="Rectangle 26">
            <a:extLst>
              <a:ext uri="{FF2B5EF4-FFF2-40B4-BE49-F238E27FC236}">
                <a16:creationId xmlns:a16="http://schemas.microsoft.com/office/drawing/2014/main" id="{96E114FD-4AD1-1F4F-8E86-7DFE2FE2968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8" name="Title 1">
            <a:extLst>
              <a:ext uri="{FF2B5EF4-FFF2-40B4-BE49-F238E27FC236}">
                <a16:creationId xmlns:a16="http://schemas.microsoft.com/office/drawing/2014/main" id="{0A46F10D-164A-854E-955A-D52732AA452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Why do we need to align reads</a:t>
            </a:r>
          </a:p>
        </p:txBody>
      </p:sp>
      <p:sp>
        <p:nvSpPr>
          <p:cNvPr id="29" name="Rectangle 28">
            <a:extLst>
              <a:ext uri="{FF2B5EF4-FFF2-40B4-BE49-F238E27FC236}">
                <a16:creationId xmlns:a16="http://schemas.microsoft.com/office/drawing/2014/main" id="{F512B27A-C317-6648-B25D-3BF73A1A1BBA}"/>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6" name="Group 35">
            <a:extLst>
              <a:ext uri="{FF2B5EF4-FFF2-40B4-BE49-F238E27FC236}">
                <a16:creationId xmlns:a16="http://schemas.microsoft.com/office/drawing/2014/main" id="{19E96B59-288C-C942-A897-57567E7C1996}"/>
              </a:ext>
            </a:extLst>
          </p:cNvPr>
          <p:cNvGrpSpPr/>
          <p:nvPr/>
        </p:nvGrpSpPr>
        <p:grpSpPr>
          <a:xfrm>
            <a:off x="5905498" y="3976960"/>
            <a:ext cx="2897473" cy="1755683"/>
            <a:chOff x="5666961" y="4047492"/>
            <a:chExt cx="2897473" cy="1755683"/>
          </a:xfrm>
        </p:grpSpPr>
        <p:pic>
          <p:nvPicPr>
            <p:cNvPr id="30" name="Picture 29">
              <a:extLst>
                <a:ext uri="{FF2B5EF4-FFF2-40B4-BE49-F238E27FC236}">
                  <a16:creationId xmlns:a16="http://schemas.microsoft.com/office/drawing/2014/main" id="{A759DF17-8EE7-2F4A-B99A-60471F73B50D}"/>
                </a:ext>
              </a:extLst>
            </p:cNvPr>
            <p:cNvPicPr>
              <a:picLocks noChangeAspect="1"/>
            </p:cNvPicPr>
            <p:nvPr/>
          </p:nvPicPr>
          <p:blipFill rotWithShape="1">
            <a:blip r:embed="rId7"/>
            <a:srcRect l="24434" t="1" b="71106"/>
            <a:stretch/>
          </p:blipFill>
          <p:spPr>
            <a:xfrm>
              <a:off x="5666961" y="4047492"/>
              <a:ext cx="2897473" cy="894234"/>
            </a:xfrm>
            <a:prstGeom prst="rect">
              <a:avLst/>
            </a:prstGeom>
          </p:spPr>
        </p:pic>
        <p:pic>
          <p:nvPicPr>
            <p:cNvPr id="31" name="Picture 30">
              <a:extLst>
                <a:ext uri="{FF2B5EF4-FFF2-40B4-BE49-F238E27FC236}">
                  <a16:creationId xmlns:a16="http://schemas.microsoft.com/office/drawing/2014/main" id="{8C7F7886-C805-8242-BF1E-41952D25E88E}"/>
                </a:ext>
              </a:extLst>
            </p:cNvPr>
            <p:cNvPicPr>
              <a:picLocks noChangeAspect="1"/>
            </p:cNvPicPr>
            <p:nvPr/>
          </p:nvPicPr>
          <p:blipFill rotWithShape="1">
            <a:blip r:embed="rId7"/>
            <a:srcRect l="24434" t="63136" b="15125"/>
            <a:stretch/>
          </p:blipFill>
          <p:spPr>
            <a:xfrm>
              <a:off x="5666961" y="4951760"/>
              <a:ext cx="2897473" cy="672803"/>
            </a:xfrm>
            <a:prstGeom prst="rect">
              <a:avLst/>
            </a:prstGeom>
          </p:spPr>
        </p:pic>
        <p:pic>
          <p:nvPicPr>
            <p:cNvPr id="32" name="Picture 31">
              <a:extLst>
                <a:ext uri="{FF2B5EF4-FFF2-40B4-BE49-F238E27FC236}">
                  <a16:creationId xmlns:a16="http://schemas.microsoft.com/office/drawing/2014/main" id="{4FA92718-8613-2A4B-877B-4C3C5A9A2AE0}"/>
                </a:ext>
              </a:extLst>
            </p:cNvPr>
            <p:cNvPicPr>
              <a:picLocks noChangeAspect="1"/>
            </p:cNvPicPr>
            <p:nvPr/>
          </p:nvPicPr>
          <p:blipFill rotWithShape="1">
            <a:blip r:embed="rId7"/>
            <a:srcRect l="24434" t="94329"/>
            <a:stretch/>
          </p:blipFill>
          <p:spPr>
            <a:xfrm>
              <a:off x="5666961" y="5627654"/>
              <a:ext cx="2897473" cy="175521"/>
            </a:xfrm>
            <a:prstGeom prst="rect">
              <a:avLst/>
            </a:prstGeom>
          </p:spPr>
        </p:pic>
        <p:sp>
          <p:nvSpPr>
            <p:cNvPr id="33" name="Rectangle 32">
              <a:extLst>
                <a:ext uri="{FF2B5EF4-FFF2-40B4-BE49-F238E27FC236}">
                  <a16:creationId xmlns:a16="http://schemas.microsoft.com/office/drawing/2014/main" id="{0F52A41A-3E96-3644-A20E-706D7A11FEF6}"/>
                </a:ext>
              </a:extLst>
            </p:cNvPr>
            <p:cNvSpPr/>
            <p:nvPr/>
          </p:nvSpPr>
          <p:spPr>
            <a:xfrm>
              <a:off x="7965120" y="4871682"/>
              <a:ext cx="276113" cy="8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F12191E-67E3-C645-A2EA-B5D79F07CEB3}"/>
                </a:ext>
              </a:extLst>
            </p:cNvPr>
            <p:cNvSpPr/>
            <p:nvPr/>
          </p:nvSpPr>
          <p:spPr>
            <a:xfrm>
              <a:off x="7971826" y="5569010"/>
              <a:ext cx="557051" cy="86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8303319-CA9D-D746-8F2F-BE42AF315B11}"/>
                </a:ext>
              </a:extLst>
            </p:cNvPr>
            <p:cNvSpPr/>
            <p:nvPr/>
          </p:nvSpPr>
          <p:spPr>
            <a:xfrm>
              <a:off x="8405445" y="4343827"/>
              <a:ext cx="109905" cy="8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7871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dirty="0">
                <a:solidFill>
                  <a:srgbClr val="7030A0"/>
                </a:solidFill>
              </a:rPr>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48135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4764</TotalTime>
  <Words>7568</Words>
  <Application>Microsoft Macintosh PowerPoint</Application>
  <PresentationFormat>On-screen Show (4:3)</PresentationFormat>
  <Paragraphs>1133</Paragraphs>
  <Slides>61</Slides>
  <Notes>34</Notes>
  <HiddenSlides>13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.AppleSystemUIFont</vt:lpstr>
      <vt:lpstr>American Typewriter</vt:lpstr>
      <vt:lpstr>Arial</vt:lpstr>
      <vt:lpstr>Calibri</vt:lpstr>
      <vt:lpstr>Calibri Light</vt:lpstr>
      <vt:lpstr>Courier</vt:lpstr>
      <vt:lpstr>Courier New</vt:lpstr>
      <vt:lpstr>Helvetica Neue</vt:lpstr>
      <vt:lpstr>Menlo</vt:lpstr>
      <vt:lpstr>Merriweather Sans</vt:lpstr>
      <vt:lpstr>System Font Regular</vt:lpstr>
      <vt:lpstr>Times</vt:lpstr>
      <vt:lpstr>Verdana</vt:lpstr>
      <vt:lpstr>Office Theme</vt:lpstr>
      <vt:lpstr>PowerPoint Presentation</vt:lpstr>
      <vt:lpstr>NGS read alignment</vt:lpstr>
      <vt:lpstr>NGS read alignment</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Ximena Ibarra</dc:creator>
  <cp:lastModifiedBy>Ximena Ibarra</cp:lastModifiedBy>
  <cp:revision>144</cp:revision>
  <cp:lastPrinted>2018-12-09T17:47:43Z</cp:lastPrinted>
  <dcterms:created xsi:type="dcterms:W3CDTF">2018-12-05T11:00:20Z</dcterms:created>
  <dcterms:modified xsi:type="dcterms:W3CDTF">2020-12-12T16:22:54Z</dcterms:modified>
</cp:coreProperties>
</file>